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media/image10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4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7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52"/>
  </p:notesMasterIdLst>
  <p:sldIdLst>
    <p:sldId id="256" r:id="rId2"/>
    <p:sldId id="506" r:id="rId3"/>
    <p:sldId id="507" r:id="rId157"/>
    <p:sldId id="429" r:id="rId151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11" autoAdjust="0"/>
    <p:restoredTop sz="94660"/>
  </p:normalViewPr>
  <p:slideViewPr>
    <p:cSldViewPr snapToGrid="0">
      <p:cViewPr>
        <p:scale>
          <a:sx n="50" d="100"/>
          <a:sy n="50" d="100"/>
        </p:scale>
        <p:origin x="29" y="60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151" Type="http://schemas.openxmlformats.org/officeDocument/2006/relationships/slide" Target="slides/slide175.xml"/><Relationship Id="rId152" Type="http://schemas.openxmlformats.org/officeDocument/2006/relationships/notesMaster" Target="notesMasters/notesMaster1.xml"/><Relationship Id="rId153" Type="http://schemas.openxmlformats.org/officeDocument/2006/relationships/presProps" Target="presProps.xml"/><Relationship Id="rId154" Type="http://schemas.openxmlformats.org/officeDocument/2006/relationships/viewProps" Target="viewProps.xml"/><Relationship Id="rId155" Type="http://schemas.openxmlformats.org/officeDocument/2006/relationships/theme" Target="theme/theme1.xml"/><Relationship Id="rId156" Type="http://schemas.openxmlformats.org/officeDocument/2006/relationships/tableStyles" Target="tableStyles.xml"/><Relationship Id="rId157" Type="http://schemas.openxmlformats.org/officeDocument/2006/relationships/slide" Target="slides/slide3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14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Relationship Id="rId3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jpeg"/><Relationship Id="rId3" Type="http://schemas.openxmlformats.org/officeDocument/2006/relationships/image" Target="../media/image2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9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sv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1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jpe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4.jpeg"/><Relationship Id="rId3" Type="http://schemas.openxmlformats.org/officeDocument/2006/relationships/image" Target="../media/image15.jpe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8.png"/><Relationship Id="rId3" Type="http://schemas.openxmlformats.org/officeDocument/2006/relationships/image" Target="../media/image19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881" y="3308"/>
            <a:ext cx="12180238" cy="6851384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2B08357-DFEE-4DD7-A79E-C7CB5864D87E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1461" y="245665"/>
            <a:ext cx="6375838" cy="1773237"/>
          </a:xfrm>
        </p:spPr>
        <p:txBody>
          <a:bodyPr anchor="b"/>
          <a:lstStyle>
            <a:lvl1pPr algn="r">
              <a:buNone/>
              <a:defRPr sz="48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عنوان العرض التقديمي</a:t>
            </a:r>
            <a:br/>
            <a:endParaRPr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F503F87-1596-49E0-972F-AEB092D7DAF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85599" y="2264567"/>
            <a:ext cx="3441700" cy="974271"/>
          </a:xfrm>
        </p:spPr>
        <p:txBody>
          <a:bodyPr/>
          <a:lstStyle>
            <a:lvl1pPr marL="0" indent="0" algn="r">
              <a:lnSpc>
                <a:spcPts val="2000"/>
              </a:lnSpc>
              <a:buNone/>
              <a:defRPr sz="20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عنوان فرعي مكوّن</a:t>
            </a:r>
          </a:p>
          <a:p>
            <a:r>
              <a:t> من سطرين</a:t>
            </a:r>
            <a:br/>
            <a:endParaRPr/>
          </a:p>
        </p:txBody>
      </p:sp>
      <p:sp>
        <p:nvSpPr>
          <p:cNvPr id="6" name="Marcador de texto 5">
            <a:extLst>
              <a:ext uri="{FF2B5EF4-FFF2-40B4-BE49-F238E27FC236}">
                <a16:creationId xmlns:a16="http://schemas.microsoft.com/office/drawing/2014/main" id="{BEAA8C04-DAE4-40D8-802D-0552DF79DE58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684100" y="6252550"/>
            <a:ext cx="2743199" cy="138906"/>
          </a:xfrm>
        </p:spPr>
        <p:txBody>
          <a:bodyPr vert="horz" lIns="0" tIns="0" rIns="0" bIns="0" anchor="b">
            <a:noAutofit/>
          </a:bodyPr>
          <a:lstStyle>
            <a:lvl1pPr algn="r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t>شهر XX، 2025</a:t>
            </a:r>
            <a:endParaRPr sz="800"/>
          </a:p>
        </p:txBody>
      </p:sp>
      <p:pic>
        <p:nvPicPr>
          <p:cNvPr id="13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4870512"/>
            <a:ext cx="2293479" cy="19841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B59D52D-C9EF-4199-9B48-634DE8472FD6}"/>
              </a:ext>
            </a:extLst>
          </p:cNvPr>
          <p:cNvSpPr>
            <a:spLocks noGrp="1"/>
          </p:cNvSpPr>
          <p:nvPr/>
        </p:nvSpPr>
        <p:spPr>
          <a:xfrm>
            <a:off x="-308225" y="1294544"/>
            <a:ext cx="0" cy="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endParaRPr sz="1100">
              <a:solidFill>
                <a:schemeClr val="accent1"/>
              </a:solidFill>
            </a:endParaRP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A69E87CC-5F62-4380-A47F-82B60EF4ADC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051461" y="245665"/>
            <a:ext cx="6375838" cy="1773237"/>
          </a:xfrm>
        </p:spPr>
        <p:txBody>
          <a:bodyPr anchor="b"/>
          <a:lstStyle>
            <a:lvl1pPr algn="r">
              <a:buNone/>
              <a:defRPr sz="48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عنوان العرض التقديمي</a:t>
            </a:r>
            <a:br/>
            <a:endParaRPr/>
          </a:p>
        </p:txBody>
      </p:sp>
      <p:sp>
        <p:nvSpPr>
          <p:cNvPr id="8" name="Subtítulo 2">
            <a:extLst>
              <a:ext uri="{FF2B5EF4-FFF2-40B4-BE49-F238E27FC236}">
                <a16:creationId xmlns:a16="http://schemas.microsoft.com/office/drawing/2014/main" id="{21AEA82E-9883-4CB9-8CDE-717B1FADFDF4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85599" y="2264567"/>
            <a:ext cx="3441700" cy="974271"/>
          </a:xfrm>
        </p:spPr>
        <p:txBody>
          <a:bodyPr/>
          <a:lstStyle>
            <a:lvl1pPr marL="0" indent="0" algn="r">
              <a:lnSpc>
                <a:spcPts val="2000"/>
              </a:lnSpc>
              <a:buNone/>
              <a:defRPr sz="20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عنوان فرعي مكوّن</a:t>
            </a:r>
          </a:p>
          <a:p>
            <a:r>
              <a:t> من سطرين</a:t>
            </a:r>
            <a:br/>
            <a:endParaRPr/>
          </a:p>
        </p:txBody>
      </p:sp>
      <p:sp>
        <p:nvSpPr>
          <p:cNvPr id="10" name="Marcador de texto 5">
            <a:extLst>
              <a:ext uri="{FF2B5EF4-FFF2-40B4-BE49-F238E27FC236}">
                <a16:creationId xmlns:a16="http://schemas.microsoft.com/office/drawing/2014/main" id="{03532CA6-BA1D-412F-AC65-276C890CCCF7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684100" y="6252550"/>
            <a:ext cx="2743199" cy="138906"/>
          </a:xfrm>
        </p:spPr>
        <p:txBody>
          <a:bodyPr vert="horz" lIns="0" tIns="0" rIns="0" bIns="0" anchor="b">
            <a:noAutofit/>
          </a:bodyPr>
          <a:lstStyle>
            <a:lvl1pPr algn="r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t>شهر XX، 2025</a:t>
            </a:r>
            <a:endParaRPr sz="800"/>
          </a:p>
        </p:txBody>
      </p:sp>
      <p:pic>
        <p:nvPicPr>
          <p:cNvPr id="18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293479" cy="19841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61EBC8A-D8A0-4B35-B979-5BD7A7ECB6D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942980" y="1274763"/>
            <a:ext cx="5469844" cy="1773237"/>
          </a:xfrm>
        </p:spPr>
        <p:txBody>
          <a:bodyPr anchor="b"/>
          <a:lstStyle>
            <a:lvl1pPr algn="r">
              <a:buNone/>
              <a:defRPr sz="4800" b="0" i="0">
                <a:solidFill>
                  <a:schemeClr val="tx1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عنوان العرض التقديمي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2AE9B12-84A0-4798-BA26-435FF0EA973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971124" y="4076700"/>
            <a:ext cx="3441700" cy="974271"/>
          </a:xfrm>
        </p:spPr>
        <p:txBody>
          <a:bodyPr/>
          <a:lstStyle>
            <a:lvl1pPr marL="0" indent="0" algn="r">
              <a:lnSpc>
                <a:spcPts val="2000"/>
              </a:lnSpc>
              <a:buNone/>
              <a:defRPr sz="2000" b="0" i="0">
                <a:solidFill>
                  <a:schemeClr val="accent4"/>
                </a:solidFill>
                <a:latin typeface="SE"/>
                <a:ea typeface="SE"/>
                <a:cs typeface="S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عنوان فرعي مكوّن من سطرين</a:t>
            </a:r>
            <a:br/>
            <a:endParaRPr/>
          </a:p>
        </p:txBody>
      </p:sp>
      <p:sp>
        <p:nvSpPr>
          <p:cNvPr id="8" name="Marcador de texto 5">
            <a:extLst>
              <a:ext uri="{FF2B5EF4-FFF2-40B4-BE49-F238E27FC236}">
                <a16:creationId xmlns:a16="http://schemas.microsoft.com/office/drawing/2014/main" id="{AB197969-724A-490D-A9B3-A7E522570253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8929111" y="6085573"/>
            <a:ext cx="2743199" cy="138906"/>
          </a:xfrm>
        </p:spPr>
        <p:txBody>
          <a:bodyPr vert="horz" lIns="0" tIns="0" rIns="0" bIns="0" anchor="b">
            <a:noAutofit/>
          </a:bodyPr>
          <a:lstStyle>
            <a:lvl1pPr algn="r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t>شهر XX، 2025</a:t>
            </a:r>
            <a:endParaRPr sz="800"/>
          </a:p>
        </p:txBody>
      </p:sp>
      <p:pic>
        <p:nvPicPr>
          <p:cNvPr id="13" name="Graphic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rot="10800000" flipH="1">
            <a:off x="-7238" y="0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19129E2-6E7F-4F5E-85CD-8950D535259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764687" y="1274763"/>
            <a:ext cx="5469844" cy="1773237"/>
          </a:xfrm>
        </p:spPr>
        <p:txBody>
          <a:bodyPr anchor="b"/>
          <a:lstStyle>
            <a:lvl1pPr algn="r">
              <a:buNone/>
              <a:defRPr sz="48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عنوان العرض التقديمي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2416458-4D80-46F6-962D-6548DE3B0AB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792831" y="4076700"/>
            <a:ext cx="3441700" cy="974271"/>
          </a:xfrm>
        </p:spPr>
        <p:txBody>
          <a:bodyPr/>
          <a:lstStyle>
            <a:lvl1pPr marL="0" indent="0" algn="r">
              <a:lnSpc>
                <a:spcPts val="2000"/>
              </a:lnSpc>
              <a:buNone/>
              <a:defRPr sz="2000" b="0" i="0">
                <a:solidFill>
                  <a:schemeClr val="accent4"/>
                </a:solidFill>
                <a:latin typeface="SE"/>
                <a:ea typeface="SE"/>
                <a:cs typeface="S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عنوان فرعي مكوّن من سطرين</a:t>
            </a:r>
            <a:br/>
            <a:endParaRPr/>
          </a:p>
        </p:txBody>
      </p:sp>
      <p:sp>
        <p:nvSpPr>
          <p:cNvPr id="7" name="Marcador de texto 5">
            <a:extLst>
              <a:ext uri="{FF2B5EF4-FFF2-40B4-BE49-F238E27FC236}">
                <a16:creationId xmlns:a16="http://schemas.microsoft.com/office/drawing/2014/main" id="{E897F59D-F0D9-47E5-A88A-C18377356084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11032425" y="6331745"/>
            <a:ext cx="2743199" cy="138906"/>
          </a:xfrm>
        </p:spPr>
        <p:txBody>
          <a:bodyPr vert="horz" lIns="0" tIns="0" rIns="0" bIns="0" anchor="b">
            <a:noAutofit/>
          </a:bodyPr>
          <a:lstStyle>
            <a:lvl1pPr algn="l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1800"/>
            </a:lvl2pPr>
            <a:lvl3pPr>
              <a:buNone/>
              <a:defRPr sz="1800"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r>
              <a:t>شهر XX، 2025</a:t>
            </a:r>
            <a:endParaRPr sz="800"/>
          </a:p>
        </p:txBody>
      </p:sp>
      <p:pic>
        <p:nvPicPr>
          <p:cNvPr id="14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562" y="4793797"/>
            <a:ext cx="2293479" cy="19841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dex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9CA2AF1-057F-4A20-9E64-4B023314518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6400" y="1112043"/>
            <a:ext cx="2015200" cy="1325563"/>
          </a:xfrm>
        </p:spPr>
        <p:txBody>
          <a:bodyPr anchor="b"/>
          <a:lstStyle>
            <a:lvl1pPr>
              <a:buNone/>
              <a:defRPr sz="4800" b="0" i="0">
                <a:solidFill>
                  <a:schemeClr val="accent4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الفهرس</a:t>
            </a: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B2BD0BD-1495-4365-8A6B-BABECA58DA8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642600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bg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عنوان العرض</a:t>
            </a: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FAA4B22-7624-426B-A2C1-153080C5C37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264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bg2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1" name="Marcador de texto 9">
            <a:extLst>
              <a:ext uri="{FF2B5EF4-FFF2-40B4-BE49-F238E27FC236}">
                <a16:creationId xmlns:a16="http://schemas.microsoft.com/office/drawing/2014/main" id="{C67C80E2-2590-482A-9037-2262CFCBD04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3340100" y="1914525"/>
            <a:ext cx="8408988" cy="3470275"/>
          </a:xfrm>
        </p:spPr>
        <p:txBody>
          <a:bodyPr vert="horz" lIns="0" tIns="0" rIns="0" bIns="0">
            <a:noAutofit/>
          </a:bodyPr>
          <a:lstStyle>
            <a:lvl1pPr marL="444500" indent="-444500">
              <a:buFont typeface="+mj-lt"/>
              <a:buAutoNum type="arabicPeriod"/>
              <a:defRPr sz="3400" b="0" i="0">
                <a:solidFill>
                  <a:schemeClr val="bg2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3400">
                <a:solidFill>
                  <a:schemeClr val="bg2"/>
                </a:solidFill>
              </a:defRPr>
            </a:lvl2pPr>
            <a:lvl3pPr>
              <a:buNone/>
              <a:defRPr sz="3400">
                <a:solidFill>
                  <a:schemeClr val="bg2"/>
                </a:solidFill>
              </a:defRPr>
            </a:lvl3pPr>
            <a:lvl4pPr>
              <a:buNone/>
              <a:defRPr sz="3400">
                <a:solidFill>
                  <a:schemeClr val="bg2"/>
                </a:solidFill>
              </a:defRPr>
            </a:lvl4pPr>
            <a:lvl5pPr>
              <a:buNone/>
              <a:defRPr sz="3400">
                <a:solidFill>
                  <a:schemeClr val="bg2"/>
                </a:solidFill>
              </a:defRPr>
            </a:lvl5pPr>
          </a:lstStyle>
          <a:p>
            <a:pPr marL="228600" lvl="0" indent="-228600">
              <a:spcBef>
                <a:spcPts val="1000"/>
              </a:spcBef>
              <a:buNone/>
            </a:pPr>
            <a:r>
              <a:t>Text</a:t>
            </a:r>
          </a:p>
        </p:txBody>
      </p:sp>
      <p:pic>
        <p:nvPicPr>
          <p:cNvPr id="17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4695987"/>
            <a:ext cx="12192000" cy="216201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ction Divi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ie de página 4">
            <a:extLst>
              <a:ext uri="{FF2B5EF4-FFF2-40B4-BE49-F238E27FC236}">
                <a16:creationId xmlns:a16="http://schemas.microsoft.com/office/drawing/2014/main" id="{E0F33EBA-6F0A-4074-B780-B584B09E19F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642600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bg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عنوان العرض</a:t>
            </a:r>
          </a:p>
        </p:txBody>
      </p:sp>
      <p:pic>
        <p:nvPicPr>
          <p:cNvPr id="5" name="Graphic 5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ction Divi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rcRect b="-82"/>
          <a:stretch>
            <a:fillRect/>
          </a:stretch>
        </p:blipFill>
        <p:spPr>
          <a:xfrm rot="10800000" flipH="1" flipV="1">
            <a:off x="0" y="55659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BDAA764-A3F7-4760-8480-EB666069D8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1923" y="381000"/>
            <a:ext cx="8250900" cy="2057401"/>
          </a:xfrm>
        </p:spPr>
        <p:txBody>
          <a:bodyPr anchor="b"/>
          <a:lstStyle>
            <a:lvl1pPr algn="r">
              <a:buNone/>
              <a:defRPr sz="4800" b="0" i="0">
                <a:solidFill>
                  <a:schemeClr val="bg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اسم القسم</a:t>
            </a:r>
          </a:p>
        </p:txBody>
      </p:sp>
      <p:sp>
        <p:nvSpPr>
          <p:cNvPr id="4" name="Marcador de texto 4">
            <a:extLst>
              <a:ext uri="{FF2B5EF4-FFF2-40B4-BE49-F238E27FC236}">
                <a16:creationId xmlns:a16="http://schemas.microsoft.com/office/drawing/2014/main" id="{9A6EBCBC-98A7-4EC4-90B4-A84B336EC22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5270500"/>
            <a:ext cx="3367088" cy="1879600"/>
          </a:xfrm>
        </p:spPr>
        <p:txBody>
          <a:bodyPr anchor="b"/>
          <a:lstStyle>
            <a:lvl1pPr algn="r">
              <a:buNone/>
              <a:defRPr sz="270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pPr lvl="0">
              <a:buNone/>
            </a:pPr>
            <a:r>
              <a:t>#</a:t>
            </a:r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43A0D5E9-900C-4FAD-B49E-5941968C2E2F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642600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bg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عنوان العرض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015C60DB-06E5-4680-AB10-517E47508EF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161923" y="381000"/>
            <a:ext cx="8250900" cy="2057401"/>
          </a:xfrm>
        </p:spPr>
        <p:txBody>
          <a:bodyPr anchor="b"/>
          <a:lstStyle>
            <a:lvl1pPr algn="r">
              <a:buNone/>
              <a:defRPr sz="4800" b="0" i="0">
                <a:solidFill>
                  <a:schemeClr val="bg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اسم القسم</a:t>
            </a:r>
          </a:p>
        </p:txBody>
      </p:sp>
      <p:sp>
        <p:nvSpPr>
          <p:cNvPr id="6" name="Marcador de texto 4">
            <a:extLst>
              <a:ext uri="{FF2B5EF4-FFF2-40B4-BE49-F238E27FC236}">
                <a16:creationId xmlns:a16="http://schemas.microsoft.com/office/drawing/2014/main" id="{EF3FF4C6-57CD-4718-9307-1231AA406C7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5270500"/>
            <a:ext cx="3367088" cy="1879600"/>
          </a:xfrm>
        </p:spPr>
        <p:txBody>
          <a:bodyPr anchor="b"/>
          <a:lstStyle>
            <a:lvl1pPr algn="r">
              <a:buNone/>
              <a:defRPr sz="270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pPr lvl="0">
              <a:buNone/>
            </a:pPr>
            <a:r>
              <a:t>#</a:t>
            </a:r>
          </a:p>
        </p:txBody>
      </p:sp>
      <p:sp>
        <p:nvSpPr>
          <p:cNvPr id="7" name="Marcador de pie de página 4">
            <a:extLst>
              <a:ext uri="{FF2B5EF4-FFF2-40B4-BE49-F238E27FC236}">
                <a16:creationId xmlns:a16="http://schemas.microsoft.com/office/drawing/2014/main" id="{BEE7C927-B3D9-494C-A399-DA9F134FCD1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642600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bg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عنوان العرض</a:t>
            </a:r>
          </a:p>
        </p:txBody>
      </p:sp>
      <p:pic>
        <p:nvPicPr>
          <p:cNvPr id="12" name="Picture 1"/>
          <p:cNvPicPr>
            <a:picLocks noChangeAspect="1"/>
          </p:cNvPicPr>
          <p:nvPr/>
        </p:nvPicPr>
        <p:blipFill>
          <a:blip r:embed="rId2"/>
          <a:srcRect b="-3058"/>
          <a:stretch>
            <a:fillRect/>
          </a:stretch>
        </p:blipFill>
        <p:spPr>
          <a:xfrm rot="10800000" flipH="1" flipV="1">
            <a:off x="0" y="4861638"/>
            <a:ext cx="12192000" cy="205740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text-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5224CB41-D782-4F97-8F2D-EA815AA2F7F1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pic>
        <p:nvPicPr>
          <p:cNvPr id="13" name="Graphic 4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rcRect l="26384" t="949" r="12888" b="-10555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28B87E-F48A-4971-B9C0-889E44F02B4C}"/>
              </a:ext>
            </a:extLst>
          </p:cNvPr>
          <p:cNvSpPr>
            <a:spLocks noGrp="1"/>
          </p:cNvSpPr>
          <p:nvPr/>
        </p:nvSpPr>
        <p:spPr>
          <a:xfrm flipH="1">
            <a:off x="-96253" y="-866274"/>
            <a:ext cx="0" cy="0"/>
          </a:xfrm>
          <a:prstGeom prst="rect">
            <a:avLst/>
          </a:prstGeom>
          <a:noFill/>
        </p:spPr>
        <p:txBody>
          <a:bodyPr wrap="none" lIns="0" tIns="0" rIns="0" bIns="0" anchor="ctr">
            <a:noAutofit/>
          </a:bodyPr>
          <a:lstStyle/>
          <a:p>
            <a:pPr algn="l">
              <a:buNone/>
            </a:pPr>
            <a:endParaRPr sz="11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-white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44B234A9-3913-40A0-A30F-3035652303BC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DF475409-4906-459E-8A73-0B1F5FF7345F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419100"/>
            <a:ext cx="5472112" cy="261938"/>
          </a:xfrm>
        </p:spPr>
        <p:txBody>
          <a:bodyPr anchor="b"/>
          <a:lstStyle>
            <a:lvl1pPr>
              <a:buNone/>
              <a:defRPr sz="1100" b="0" i="0"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5DC932D4-9CF4-4207-9E99-C6924EBD4027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6399" y="1972127"/>
            <a:ext cx="8865943" cy="2527301"/>
          </a:xfrm>
        </p:spPr>
        <p:txBody>
          <a:bodyPr anchor="ctr"/>
          <a:lstStyle>
            <a:lvl1pPr marL="0" indent="0">
              <a:buNone/>
              <a:defRPr sz="280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Big text</a:t>
            </a:r>
          </a:p>
        </p:txBody>
      </p:sp>
      <p:pic>
        <p:nvPicPr>
          <p:cNvPr id="18" name="Picture 2"/>
          <p:cNvPicPr>
            <a:picLocks noChangeAspect="1"/>
          </p:cNvPicPr>
          <p:nvPr/>
        </p:nvPicPr>
        <p:blipFill>
          <a:blip r:embed="rId2">
            <a:alphaModFix amt="50000"/>
          </a:blip>
          <a:srcRect b="-91"/>
          <a:stretch>
            <a:fillRect/>
          </a:stretch>
        </p:blipFill>
        <p:spPr>
          <a:xfrm flipH="1">
            <a:off x="0" y="0"/>
            <a:ext cx="12234495" cy="686421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ig text-gradient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CFD3258E-9215-49BB-B7A4-7C9DEED45077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pic>
        <p:nvPicPr>
          <p:cNvPr id="13" name="Graphic 3"/>
          <p:cNvPicPr>
            <a:picLocks noChangeAspect="1"/>
          </p:cNvPicPr>
          <p:nvPr/>
        </p:nvPicPr>
        <p:blipFill>
          <a:blip r:embed="rId2"/>
          <a:srcRect b="-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-gradien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53E0C80C-28B9-4275-A299-01B592DD5E18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DE246096-52E3-4C4E-9AE0-9455A130674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419100"/>
            <a:ext cx="5472112" cy="261938"/>
          </a:xfrm>
        </p:spPr>
        <p:txBody>
          <a:bodyPr anchor="b"/>
          <a:lstStyle>
            <a:lvl1pPr>
              <a:buNone/>
              <a:defRPr sz="11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E2DCCF07-F330-4166-B31D-92205F954A9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6399" y="1972127"/>
            <a:ext cx="8865943" cy="2527301"/>
          </a:xfrm>
        </p:spPr>
        <p:txBody>
          <a:bodyPr anchor="ctr"/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Big text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-photo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posición de imagen 3">
            <a:extLst>
              <a:ext uri="{FF2B5EF4-FFF2-40B4-BE49-F238E27FC236}">
                <a16:creationId xmlns:a16="http://schemas.microsoft.com/office/drawing/2014/main" id="{722EDEE3-CBCF-4960-AD61-89B948E36F6A}"/>
              </a:ext>
            </a:extLst>
          </p:cNvPr>
          <p:cNvSpPr>
            <a:spLocks noGrp="1"/>
          </p:cNvSpPr>
          <p:nvPr>
            <p:ph type="pic" idx="15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buNone/>
              <a:defRPr b="0" i="0">
                <a:latin typeface="SE"/>
                <a:ea typeface="SE"/>
                <a:cs typeface="SE"/>
              </a:defRPr>
            </a:lvl1pPr>
          </a:lstStyle>
          <a:p>
            <a:endParaRPr/>
          </a:p>
        </p:txBody>
      </p:sp>
      <p:sp>
        <p:nvSpPr>
          <p:cNvPr id="9" name="Marcador de pie de página 4">
            <a:extLst>
              <a:ext uri="{FF2B5EF4-FFF2-40B4-BE49-F238E27FC236}">
                <a16:creationId xmlns:a16="http://schemas.microsoft.com/office/drawing/2014/main" id="{4C25E2DD-BBC8-400C-B802-0002C3083DCB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626400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10" name="Marcador de número de diapositiva 5">
            <a:extLst>
              <a:ext uri="{FF2B5EF4-FFF2-40B4-BE49-F238E27FC236}">
                <a16:creationId xmlns:a16="http://schemas.microsoft.com/office/drawing/2014/main" id="{949CF20D-C12E-4747-83C2-1A5177B0B38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A7225E28-C0D4-4401-B1AC-59FF521FE37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419100"/>
            <a:ext cx="5472112" cy="261938"/>
          </a:xfrm>
        </p:spPr>
        <p:txBody>
          <a:bodyPr anchor="b"/>
          <a:lstStyle>
            <a:lvl1pPr>
              <a:buNone/>
              <a:defRPr sz="11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13" name="Marcador de texto 11">
            <a:extLst>
              <a:ext uri="{FF2B5EF4-FFF2-40B4-BE49-F238E27FC236}">
                <a16:creationId xmlns:a16="http://schemas.microsoft.com/office/drawing/2014/main" id="{50FC4CED-DFDF-48CF-80ED-2CB7B18C0A6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6399" y="1972127"/>
            <a:ext cx="8865943" cy="2527301"/>
          </a:xfrm>
        </p:spPr>
        <p:txBody>
          <a:bodyPr anchor="ctr"/>
          <a:lstStyle>
            <a:lvl1pPr marL="0" indent="0">
              <a:buNone/>
              <a:defRPr sz="28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Big text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+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3308"/>
            <a:ext cx="12192001" cy="6851384"/>
          </a:xfrm>
          <a:prstGeom prst="rect">
            <a:avLst/>
          </a:prstGeom>
        </p:spPr>
      </p:pic>
      <p:pic>
        <p:nvPicPr>
          <p:cNvPr id="13" name="Imagen 2"/>
          <p:cNvPicPr>
            <a:picLocks noChangeAspect="1"/>
          </p:cNvPicPr>
          <p:nvPr/>
        </p:nvPicPr>
        <p:blipFill>
          <a:blip r:embed="rId3">
            <a:alphaModFix amt="90000"/>
          </a:blip>
          <a:stretch>
            <a:fillRect/>
          </a:stretch>
        </p:blipFill>
        <p:spPr>
          <a:xfrm>
            <a:off x="7069585" y="1553592"/>
            <a:ext cx="5122415" cy="3750815"/>
          </a:xfrm>
          <a:prstGeom prst="rect">
            <a:avLst/>
          </a:prstGeom>
        </p:spPr>
      </p:pic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B9D09028-D5D5-470E-BC3A-9CDC768A58C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7313112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r>
              <a:rPr b="1"/>
              <a:t>عنوان العرض التقديمي</a:t>
            </a:r>
            <a:endParaRPr/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43BD7017-719C-4B21-88F9-047975D44F0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604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para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5883" y="3308"/>
            <a:ext cx="12186119" cy="6854692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3DFB2E2A-0EED-40E2-8C8D-D7530FD72C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745330"/>
            <a:ext cx="5472112" cy="552847"/>
          </a:xfrm>
        </p:spPr>
        <p:txBody>
          <a:bodyPr anchor="b"/>
          <a:lstStyle>
            <a:lvl1pPr>
              <a:buNone/>
              <a:defRPr sz="2800" b="0" i="0">
                <a:latin typeface="SE"/>
                <a:ea typeface="SE"/>
                <a:cs typeface="SE"/>
              </a:defRPr>
            </a:lvl1pPr>
          </a:lstStyle>
          <a:p>
            <a:r>
              <a:t>Headline name</a:t>
            </a:r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1ADD7D83-056C-4B06-B955-E3D22DF8776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DA88C30F-CBA3-4A80-92DE-0E1048FD19F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419100"/>
            <a:ext cx="5472112" cy="261938"/>
          </a:xfrm>
        </p:spPr>
        <p:txBody>
          <a:bodyPr anchor="b"/>
          <a:lstStyle>
            <a:lvl1pPr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49C0D087-6431-4085-AB2D-FB4D7999A72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3888" y="2019300"/>
            <a:ext cx="4929187" cy="2190750"/>
          </a:xfrm>
        </p:spPr>
        <p:txBody>
          <a:bodyPr/>
          <a:lstStyle>
            <a:lvl1pPr marL="0" indent="0">
              <a:buNone/>
              <a:defRPr sz="230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5" name="Marcador de texto 13">
            <a:extLst>
              <a:ext uri="{FF2B5EF4-FFF2-40B4-BE49-F238E27FC236}">
                <a16:creationId xmlns:a16="http://schemas.microsoft.com/office/drawing/2014/main" id="{F089DB16-5B95-4107-B36C-B6EBF72E1D7B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99200" y="2019299"/>
            <a:ext cx="5449888" cy="3555877"/>
          </a:xfrm>
        </p:spPr>
        <p:txBody>
          <a:bodyPr/>
          <a:lstStyle>
            <a:lvl1pPr marL="266700" indent="-266700">
              <a:spcBef>
                <a:spcPts val="1200"/>
              </a:spcBef>
              <a:buClr>
                <a:schemeClr val="accent4"/>
              </a:buClr>
              <a:buFont typeface="Tahoma"/>
              <a:buChar char="–"/>
              <a:defRPr sz="1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Paragraph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images + 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1B3D5B-0988-4E01-8FF1-244A0317EA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745330"/>
            <a:ext cx="5472112" cy="552847"/>
          </a:xfrm>
        </p:spPr>
        <p:txBody>
          <a:bodyPr anchor="b"/>
          <a:lstStyle>
            <a:lvl1pPr>
              <a:buNone/>
              <a:defRPr sz="2800" b="0" i="0">
                <a:latin typeface="SE"/>
                <a:ea typeface="SE"/>
                <a:cs typeface="SE"/>
              </a:defRPr>
            </a:lvl1pPr>
          </a:lstStyle>
          <a:p>
            <a:r>
              <a:t>Headline name</a:t>
            </a:r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70580451-BD4D-45B5-A089-C89970CBB9C4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626400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D026CA5E-87DE-411C-804B-5A45038F214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AF953A15-4356-49D5-B3B1-938CF82C323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419100"/>
            <a:ext cx="5472112" cy="261938"/>
          </a:xfrm>
        </p:spPr>
        <p:txBody>
          <a:bodyPr anchor="b"/>
          <a:lstStyle>
            <a:lvl1pPr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4CADA71D-DDE3-4A15-8E31-4E56E78894D8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3889" y="4373941"/>
            <a:ext cx="3384000" cy="431739"/>
          </a:xfrm>
        </p:spPr>
        <p:txBody>
          <a:bodyPr anchor="b"/>
          <a:lstStyle>
            <a:lvl1pPr marL="0" indent="0">
              <a:buNone/>
              <a:defRPr sz="180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15" name="Marcador de texto 13">
            <a:extLst>
              <a:ext uri="{FF2B5EF4-FFF2-40B4-BE49-F238E27FC236}">
                <a16:creationId xmlns:a16="http://schemas.microsoft.com/office/drawing/2014/main" id="{31275BED-BF27-432F-879E-7677E3D7AF70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3888" y="4953062"/>
            <a:ext cx="3384000" cy="867508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accent4"/>
              </a:buClr>
              <a:buFont typeface="Tahoma"/>
              <a:buNone/>
              <a:defRPr sz="10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6" name="Marcador de posición de imagen 5">
            <a:extLst>
              <a:ext uri="{FF2B5EF4-FFF2-40B4-BE49-F238E27FC236}">
                <a16:creationId xmlns:a16="http://schemas.microsoft.com/office/drawing/2014/main" id="{D9845F68-8A16-4AC4-A5F7-6087A707C55E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623888" y="1819274"/>
            <a:ext cx="3384000" cy="2359025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buNone/>
              <a:defRPr b="0" i="0">
                <a:latin typeface="SE"/>
                <a:ea typeface="SE"/>
                <a:cs typeface="SE"/>
              </a:defRPr>
            </a:lvl1pPr>
          </a:lstStyle>
          <a:p>
            <a:endParaRPr/>
          </a:p>
        </p:txBody>
      </p:sp>
      <p:sp>
        <p:nvSpPr>
          <p:cNvPr id="7" name="Marcador de texto 13">
            <a:extLst>
              <a:ext uri="{FF2B5EF4-FFF2-40B4-BE49-F238E27FC236}">
                <a16:creationId xmlns:a16="http://schemas.microsoft.com/office/drawing/2014/main" id="{6FB5604B-2927-48D9-B87F-15F025A4EEB8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4404002" y="4373941"/>
            <a:ext cx="3384000" cy="431739"/>
          </a:xfrm>
        </p:spPr>
        <p:txBody>
          <a:bodyPr anchor="b"/>
          <a:lstStyle>
            <a:lvl1pPr marL="0" indent="0">
              <a:buNone/>
              <a:defRPr sz="180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11" name="Marcador de texto 13">
            <a:extLst>
              <a:ext uri="{FF2B5EF4-FFF2-40B4-BE49-F238E27FC236}">
                <a16:creationId xmlns:a16="http://schemas.microsoft.com/office/drawing/2014/main" id="{19BD6514-5128-411A-9076-2312EE53FCC0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4404001" y="4953062"/>
            <a:ext cx="3384000" cy="867508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accent4"/>
              </a:buClr>
              <a:buFont typeface="Tahoma"/>
              <a:buNone/>
              <a:defRPr sz="10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2" name="Marcador de posición de imagen 5">
            <a:extLst>
              <a:ext uri="{FF2B5EF4-FFF2-40B4-BE49-F238E27FC236}">
                <a16:creationId xmlns:a16="http://schemas.microsoft.com/office/drawing/2014/main" id="{592017CC-B0D5-469C-B037-B7C6341AC2D9}"/>
              </a:ext>
            </a:extLst>
          </p:cNvPr>
          <p:cNvSpPr>
            <a:spLocks noGrp="1"/>
          </p:cNvSpPr>
          <p:nvPr>
            <p:ph type="pic" idx="19"/>
          </p:nvPr>
        </p:nvSpPr>
        <p:spPr>
          <a:xfrm>
            <a:off x="4404001" y="1819274"/>
            <a:ext cx="3384000" cy="2359025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buNone/>
              <a:defRPr b="0" i="0">
                <a:latin typeface="SE"/>
                <a:ea typeface="SE"/>
                <a:cs typeface="SE"/>
              </a:defRPr>
            </a:lvl1pPr>
          </a:lstStyle>
          <a:p>
            <a:endParaRPr/>
          </a:p>
        </p:txBody>
      </p:sp>
      <p:sp>
        <p:nvSpPr>
          <p:cNvPr id="13" name="Marcador de texto 13">
            <a:extLst>
              <a:ext uri="{FF2B5EF4-FFF2-40B4-BE49-F238E27FC236}">
                <a16:creationId xmlns:a16="http://schemas.microsoft.com/office/drawing/2014/main" id="{7F986449-24A0-4EDD-B250-BD3701E20A9A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8184114" y="4373941"/>
            <a:ext cx="3384000" cy="431739"/>
          </a:xfrm>
        </p:spPr>
        <p:txBody>
          <a:bodyPr anchor="b"/>
          <a:lstStyle>
            <a:lvl1pPr marL="0" indent="0">
              <a:buNone/>
              <a:defRPr sz="180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16" name="Marcador de texto 13">
            <a:extLst>
              <a:ext uri="{FF2B5EF4-FFF2-40B4-BE49-F238E27FC236}">
                <a16:creationId xmlns:a16="http://schemas.microsoft.com/office/drawing/2014/main" id="{39AD204D-B3BD-40E2-B0E6-B9B9BE4312A7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8184113" y="4953062"/>
            <a:ext cx="3384000" cy="867508"/>
          </a:xfrm>
        </p:spPr>
        <p:txBody>
          <a:bodyPr/>
          <a:lstStyle>
            <a:lvl1pPr marL="0" indent="0">
              <a:spcBef>
                <a:spcPts val="1200"/>
              </a:spcBef>
              <a:buClr>
                <a:schemeClr val="accent4"/>
              </a:buClr>
              <a:buFont typeface="Tahoma"/>
              <a:buNone/>
              <a:defRPr sz="10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7" name="Marcador de posición de imagen 5">
            <a:extLst>
              <a:ext uri="{FF2B5EF4-FFF2-40B4-BE49-F238E27FC236}">
                <a16:creationId xmlns:a16="http://schemas.microsoft.com/office/drawing/2014/main" id="{7909C41E-3739-405A-8989-16D27E89256A}"/>
              </a:ext>
            </a:extLst>
          </p:cNvPr>
          <p:cNvSpPr>
            <a:spLocks noGrp="1"/>
          </p:cNvSpPr>
          <p:nvPr>
            <p:ph type="pic" idx="22"/>
          </p:nvPr>
        </p:nvSpPr>
        <p:spPr>
          <a:xfrm>
            <a:off x="8184113" y="1819274"/>
            <a:ext cx="3384000" cy="2359025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buNone/>
              <a:defRPr b="0" i="0">
                <a:latin typeface="SE"/>
                <a:ea typeface="SE"/>
                <a:cs typeface="SE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+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Marcador de posición de imagen 5">
            <a:extLst>
              <a:ext uri="{FF2B5EF4-FFF2-40B4-BE49-F238E27FC236}">
                <a16:creationId xmlns:a16="http://schemas.microsoft.com/office/drawing/2014/main" id="{228B6F98-DB8A-4D82-A055-D0634835FA29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40481" y="0"/>
            <a:ext cx="6096000" cy="6858000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buNone/>
              <a:defRPr b="0" i="0">
                <a:latin typeface="SE"/>
                <a:ea typeface="SE"/>
                <a:cs typeface="SE"/>
              </a:defRPr>
            </a:lvl1pPr>
          </a:lstStyle>
          <a:p>
            <a:endParaRPr/>
          </a:p>
        </p:txBody>
      </p:sp>
      <p:sp>
        <p:nvSpPr>
          <p:cNvPr id="15" name="Marcador de pie de página 4">
            <a:extLst>
              <a:ext uri="{FF2B5EF4-FFF2-40B4-BE49-F238E27FC236}">
                <a16:creationId xmlns:a16="http://schemas.microsoft.com/office/drawing/2014/main" id="{F15E18F8-8B3B-4453-ADD6-11F953EF4C51}"/>
              </a:ext>
            </a:extLst>
          </p:cNvPr>
          <p:cNvSpPr>
            <a:spLocks noGrp="1"/>
          </p:cNvSpPr>
          <p:nvPr/>
        </p:nvSpPr>
        <p:spPr>
          <a:xfrm>
            <a:off x="7634288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 marL="0" algn="r" defTabSz="914400">
              <a:buNone/>
              <a:defRPr sz="900" b="0" i="0" kern="120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r>
              <a:t>Presentation title</a:t>
            </a:r>
          </a:p>
        </p:txBody>
      </p:sp>
      <p:sp>
        <p:nvSpPr>
          <p:cNvPr id="16" name="Marcador de texto 11">
            <a:extLst>
              <a:ext uri="{FF2B5EF4-FFF2-40B4-BE49-F238E27FC236}">
                <a16:creationId xmlns:a16="http://schemas.microsoft.com/office/drawing/2014/main" id="{95B5473F-FECA-4775-9876-2C6C8C3CBE18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6365876" y="419100"/>
            <a:ext cx="5383212" cy="261938"/>
          </a:xfrm>
        </p:spPr>
        <p:txBody>
          <a:bodyPr anchor="b"/>
          <a:lstStyle>
            <a:lvl1pPr algn="r"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17" name="Marcador de texto 13">
            <a:extLst>
              <a:ext uri="{FF2B5EF4-FFF2-40B4-BE49-F238E27FC236}">
                <a16:creationId xmlns:a16="http://schemas.microsoft.com/office/drawing/2014/main" id="{9A1BEF1B-99C4-4B26-AF76-F8F0BA7A5163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6365876" y="2019299"/>
            <a:ext cx="5383212" cy="3561161"/>
          </a:xfrm>
        </p:spPr>
        <p:txBody>
          <a:bodyPr/>
          <a:lstStyle>
            <a:lvl1pPr marL="0" indent="0" algn="r">
              <a:spcBef>
                <a:spcPts val="1200"/>
              </a:spcBef>
              <a:buNone/>
              <a:defRPr sz="14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8" name="Marcador de número de diapositiva 5">
            <a:extLst>
              <a:ext uri="{FF2B5EF4-FFF2-40B4-BE49-F238E27FC236}">
                <a16:creationId xmlns:a16="http://schemas.microsoft.com/office/drawing/2014/main" id="{8F5DB2DC-5881-429C-A998-927124FEC042}"/>
              </a:ext>
            </a:extLst>
          </p:cNvPr>
          <p:cNvSpPr>
            <a:spLocks noGrp="1"/>
          </p:cNvSpPr>
          <p:nvPr/>
        </p:nvSpPr>
        <p:spPr>
          <a:xfrm>
            <a:off x="631825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marL="0" algn="r" defTabSz="914400">
              <a:buNone/>
              <a:defRPr sz="900" b="0" i="0" kern="120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fld id="{7FD816E4-705B-464D-B448-CD89E28F6B1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ragraph + righ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Marcador de posición de imagen 5">
            <a:extLst>
              <a:ext uri="{FF2B5EF4-FFF2-40B4-BE49-F238E27FC236}">
                <a16:creationId xmlns:a16="http://schemas.microsoft.com/office/drawing/2014/main" id="{6C146750-B2E7-46ED-803B-C4CC22F39E64}"/>
              </a:ext>
            </a:extLst>
          </p:cNvPr>
          <p:cNvSpPr>
            <a:spLocks noGrp="1"/>
          </p:cNvSpPr>
          <p:nvPr>
            <p:ph type="pic" idx="16"/>
          </p:nvPr>
        </p:nvSpPr>
        <p:spPr>
          <a:xfrm>
            <a:off x="0" y="0"/>
            <a:ext cx="5314950" cy="6858000"/>
          </a:xfrm>
          <a:prstGeom prst="rect">
            <a:avLst/>
          </a:prstGeom>
          <a:solidFill>
            <a:srgbClr val="000000"/>
          </a:solidFill>
        </p:spPr>
        <p:txBody>
          <a:bodyPr/>
          <a:lstStyle>
            <a:lvl1pPr>
              <a:buNone/>
              <a:defRPr b="0" i="0">
                <a:latin typeface="SE"/>
                <a:ea typeface="SE"/>
                <a:cs typeface="SE"/>
              </a:defRPr>
            </a:lvl1pPr>
          </a:lstStyle>
          <a:p>
            <a:pPr marL="228600" indent="-228600" algn="r" defTabSz="914400">
              <a:lnSpc>
                <a:spcPct val="100000"/>
              </a:lnSpc>
              <a:spcBef>
                <a:spcPts val="600"/>
              </a:spcBef>
              <a:buFont typeface="Arial"/>
              <a:buChar char="•"/>
            </a:pPr>
            <a:endParaRPr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955C95B0-5F85-4AFD-AA22-16F9554171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5876" y="745330"/>
            <a:ext cx="5383212" cy="552847"/>
          </a:xfrm>
        </p:spPr>
        <p:txBody>
          <a:bodyPr anchor="b"/>
          <a:lstStyle>
            <a:lvl1pPr algn="r">
              <a:buNone/>
              <a:defRPr sz="2800" b="0" i="0">
                <a:latin typeface="SE"/>
                <a:ea typeface="SE"/>
                <a:cs typeface="SE"/>
              </a:defRPr>
            </a:lvl1pPr>
          </a:lstStyle>
          <a:p>
            <a:r>
              <a:t>Headline name</a:t>
            </a:r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2DC5D82D-1187-4787-854C-29123D74A1CC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7634288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7" name="Marcador de texto 11">
            <a:extLst>
              <a:ext uri="{FF2B5EF4-FFF2-40B4-BE49-F238E27FC236}">
                <a16:creationId xmlns:a16="http://schemas.microsoft.com/office/drawing/2014/main" id="{F5DF5BA1-AA20-48BF-AD4B-63E2F215622E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65876" y="419100"/>
            <a:ext cx="5383212" cy="261938"/>
          </a:xfrm>
        </p:spPr>
        <p:txBody>
          <a:bodyPr anchor="b"/>
          <a:lstStyle>
            <a:lvl1pPr algn="r"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11" name="Marcador de texto 13">
            <a:extLst>
              <a:ext uri="{FF2B5EF4-FFF2-40B4-BE49-F238E27FC236}">
                <a16:creationId xmlns:a16="http://schemas.microsoft.com/office/drawing/2014/main" id="{381A15F4-9A1B-4530-8ADE-638F04063E56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365876" y="2019299"/>
            <a:ext cx="5383212" cy="3561161"/>
          </a:xfrm>
        </p:spPr>
        <p:txBody>
          <a:bodyPr/>
          <a:lstStyle>
            <a:lvl1pPr marL="0" indent="0" algn="r">
              <a:spcBef>
                <a:spcPts val="1200"/>
              </a:spcBef>
              <a:buNone/>
              <a:defRPr sz="14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2" name="Marcador de número de diapositiva 5">
            <a:extLst>
              <a:ext uri="{FF2B5EF4-FFF2-40B4-BE49-F238E27FC236}">
                <a16:creationId xmlns:a16="http://schemas.microsoft.com/office/drawing/2014/main" id="{33DC8123-372B-42B2-A19B-BB2C9CF1D29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31825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DF86A50-6A93-4F9F-ACD2-DB0A7CF15C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745330"/>
            <a:ext cx="5383212" cy="552847"/>
          </a:xfrm>
        </p:spPr>
        <p:txBody>
          <a:bodyPr anchor="b"/>
          <a:lstStyle>
            <a:lvl1pPr>
              <a:buNone/>
              <a:defRPr sz="2800" b="0" i="0">
                <a:latin typeface="SE"/>
                <a:ea typeface="SE"/>
                <a:cs typeface="SE"/>
              </a:defRPr>
            </a:lvl1pPr>
          </a:lstStyle>
          <a:p>
            <a:r>
              <a:t>Headline name</a:t>
            </a:r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D7C9E9D5-78CF-4019-AA06-817F309C31E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626400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9ADABB51-D60C-4B78-9F06-FB45C38534B6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EC2453F7-21D9-44E3-B249-4FF423EED051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419100"/>
            <a:ext cx="5383212" cy="261938"/>
          </a:xfrm>
        </p:spPr>
        <p:txBody>
          <a:bodyPr anchor="b"/>
          <a:lstStyle>
            <a:lvl1pPr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5" name="Marcador de texto 13">
            <a:extLst>
              <a:ext uri="{FF2B5EF4-FFF2-40B4-BE49-F238E27FC236}">
                <a16:creationId xmlns:a16="http://schemas.microsoft.com/office/drawing/2014/main" id="{BCD08971-A0A4-483E-BBE6-646F41697C8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3888" y="2019299"/>
            <a:ext cx="4900612" cy="2686051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4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3" name="Marcador de texto 13">
            <a:extLst>
              <a:ext uri="{FF2B5EF4-FFF2-40B4-BE49-F238E27FC236}">
                <a16:creationId xmlns:a16="http://schemas.microsoft.com/office/drawing/2014/main" id="{82B4D351-A311-43C6-9BB1-E99D704015B2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667502" y="2019299"/>
            <a:ext cx="4900612" cy="2686051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4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x paragraph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E7A2170-71D0-45BA-8E8D-149576CE5E8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745330"/>
            <a:ext cx="5383212" cy="552847"/>
          </a:xfrm>
        </p:spPr>
        <p:txBody>
          <a:bodyPr anchor="b"/>
          <a:lstStyle>
            <a:lvl1pPr>
              <a:buNone/>
              <a:defRPr sz="2800" b="0" i="0">
                <a:latin typeface="SE"/>
                <a:ea typeface="SE"/>
                <a:cs typeface="SE"/>
              </a:defRPr>
            </a:lvl1pPr>
          </a:lstStyle>
          <a:p>
            <a:r>
              <a:t>Headline name</a:t>
            </a:r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347512AA-C686-4328-BF5E-6C2D7C1582D5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626400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FC490D20-B21E-477C-972E-648DD5C22F29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06DF1525-675D-4EF1-B32C-0B7BAED12734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419100"/>
            <a:ext cx="5383212" cy="261938"/>
          </a:xfrm>
        </p:spPr>
        <p:txBody>
          <a:bodyPr anchor="b"/>
          <a:lstStyle>
            <a:lvl1pPr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5" name="Marcador de texto 13">
            <a:extLst>
              <a:ext uri="{FF2B5EF4-FFF2-40B4-BE49-F238E27FC236}">
                <a16:creationId xmlns:a16="http://schemas.microsoft.com/office/drawing/2014/main" id="{04A0E4E3-8DE6-4B37-93A4-503B4CC28E21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6400" y="2690673"/>
            <a:ext cx="1548000" cy="149312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4" name="Marcador de texto 13">
            <a:extLst>
              <a:ext uri="{FF2B5EF4-FFF2-40B4-BE49-F238E27FC236}">
                <a16:creationId xmlns:a16="http://schemas.microsoft.com/office/drawing/2014/main" id="{54B861C7-88A5-4785-A86A-2E08598DD8E3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626400" y="1889783"/>
            <a:ext cx="1548000" cy="431739"/>
          </a:xfrm>
        </p:spPr>
        <p:txBody>
          <a:bodyPr anchor="b"/>
          <a:lstStyle>
            <a:lvl1pPr marL="0" indent="0">
              <a:buNone/>
              <a:defRPr sz="125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11" name="Marcador de texto 13">
            <a:extLst>
              <a:ext uri="{FF2B5EF4-FFF2-40B4-BE49-F238E27FC236}">
                <a16:creationId xmlns:a16="http://schemas.microsoft.com/office/drawing/2014/main" id="{6850E488-57C3-4DF5-9C1B-0B6586E23EC6}"/>
              </a:ext>
            </a:extLst>
          </p:cNvPr>
          <p:cNvSpPr>
            <a:spLocks noGrp="1"/>
          </p:cNvSpPr>
          <p:nvPr>
            <p:ph type="body" idx="16"/>
          </p:nvPr>
        </p:nvSpPr>
        <p:spPr>
          <a:xfrm>
            <a:off x="626400" y="2456580"/>
            <a:ext cx="1548000" cy="3600"/>
          </a:xfrm>
          <a:prstGeom prst="rect">
            <a:avLst/>
          </a:prstGeo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100" b="0" i="0">
                <a:solidFill>
                  <a:schemeClr val="accent3">
                    <a:alpha val="0"/>
                  </a:schemeClr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endParaRPr/>
          </a:p>
        </p:txBody>
      </p:sp>
      <p:sp>
        <p:nvSpPr>
          <p:cNvPr id="12" name="Marcador de texto 13">
            <a:extLst>
              <a:ext uri="{FF2B5EF4-FFF2-40B4-BE49-F238E27FC236}">
                <a16:creationId xmlns:a16="http://schemas.microsoft.com/office/drawing/2014/main" id="{88CDABE0-D8A8-43D8-AB33-D50BA774FDD4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2503488" y="2690673"/>
            <a:ext cx="1548000" cy="149312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3" name="Marcador de texto 13">
            <a:extLst>
              <a:ext uri="{FF2B5EF4-FFF2-40B4-BE49-F238E27FC236}">
                <a16:creationId xmlns:a16="http://schemas.microsoft.com/office/drawing/2014/main" id="{509F2F05-E2E1-4E2E-89AA-6CE4151FB832}"/>
              </a:ext>
            </a:extLst>
          </p:cNvPr>
          <p:cNvSpPr>
            <a:spLocks noGrp="1"/>
          </p:cNvSpPr>
          <p:nvPr>
            <p:ph type="body" idx="18" hasCustomPrompt="1"/>
          </p:nvPr>
        </p:nvSpPr>
        <p:spPr>
          <a:xfrm>
            <a:off x="2503488" y="1889783"/>
            <a:ext cx="1548000" cy="431739"/>
          </a:xfrm>
        </p:spPr>
        <p:txBody>
          <a:bodyPr anchor="b"/>
          <a:lstStyle>
            <a:lvl1pPr marL="0" indent="0">
              <a:buNone/>
              <a:defRPr sz="125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14" name="Marcador de texto 13">
            <a:extLst>
              <a:ext uri="{FF2B5EF4-FFF2-40B4-BE49-F238E27FC236}">
                <a16:creationId xmlns:a16="http://schemas.microsoft.com/office/drawing/2014/main" id="{C7A50675-AF8A-4B23-9DDD-45BB5FC80D3E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2503488" y="2456580"/>
            <a:ext cx="1548000" cy="3600"/>
          </a:xfrm>
          <a:prstGeom prst="rect">
            <a:avLst/>
          </a:prstGeo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100" b="0" i="0">
                <a:solidFill>
                  <a:schemeClr val="accent3">
                    <a:alpha val="0"/>
                  </a:schemeClr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endParaRPr/>
          </a:p>
        </p:txBody>
      </p:sp>
      <p:sp>
        <p:nvSpPr>
          <p:cNvPr id="15" name="Marcador de texto 13">
            <a:extLst>
              <a:ext uri="{FF2B5EF4-FFF2-40B4-BE49-F238E27FC236}">
                <a16:creationId xmlns:a16="http://schemas.microsoft.com/office/drawing/2014/main" id="{3AFBB36E-EA14-4687-9FEB-E9D34F86086B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4383088" y="2690673"/>
            <a:ext cx="1548000" cy="149312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6" name="Marcador de texto 13">
            <a:extLst>
              <a:ext uri="{FF2B5EF4-FFF2-40B4-BE49-F238E27FC236}">
                <a16:creationId xmlns:a16="http://schemas.microsoft.com/office/drawing/2014/main" id="{8BDEB6B2-775A-47CC-A081-08740ECC64E5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4383088" y="1889783"/>
            <a:ext cx="1548000" cy="431739"/>
          </a:xfrm>
        </p:spPr>
        <p:txBody>
          <a:bodyPr anchor="b"/>
          <a:lstStyle>
            <a:lvl1pPr marL="0" indent="0">
              <a:buNone/>
              <a:defRPr sz="125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17" name="Marcador de texto 13">
            <a:extLst>
              <a:ext uri="{FF2B5EF4-FFF2-40B4-BE49-F238E27FC236}">
                <a16:creationId xmlns:a16="http://schemas.microsoft.com/office/drawing/2014/main" id="{3E57EFC7-2919-43B2-8260-EF01EFBD8E15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4383088" y="2456580"/>
            <a:ext cx="1548000" cy="3600"/>
          </a:xfrm>
          <a:prstGeom prst="rect">
            <a:avLst/>
          </a:prstGeo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100" b="0" i="0">
                <a:solidFill>
                  <a:schemeClr val="accent3">
                    <a:alpha val="0"/>
                  </a:schemeClr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endParaRPr/>
          </a:p>
        </p:txBody>
      </p:sp>
      <p:sp>
        <p:nvSpPr>
          <p:cNvPr id="18" name="Marcador de texto 13">
            <a:extLst>
              <a:ext uri="{FF2B5EF4-FFF2-40B4-BE49-F238E27FC236}">
                <a16:creationId xmlns:a16="http://schemas.microsoft.com/office/drawing/2014/main" id="{3B8E3D8D-79AC-4C73-AD69-64B17FD4A5CF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6260913" y="2690673"/>
            <a:ext cx="1548000" cy="149312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9" name="Marcador de texto 13">
            <a:extLst>
              <a:ext uri="{FF2B5EF4-FFF2-40B4-BE49-F238E27FC236}">
                <a16:creationId xmlns:a16="http://schemas.microsoft.com/office/drawing/2014/main" id="{A2F39D64-EEFE-4BCA-A721-05D61AC28AE5}"/>
              </a:ext>
            </a:extLst>
          </p:cNvPr>
          <p:cNvSpPr>
            <a:spLocks noGrp="1"/>
          </p:cNvSpPr>
          <p:nvPr>
            <p:ph type="body" idx="24" hasCustomPrompt="1"/>
          </p:nvPr>
        </p:nvSpPr>
        <p:spPr>
          <a:xfrm>
            <a:off x="6260913" y="1889783"/>
            <a:ext cx="1548000" cy="431739"/>
          </a:xfrm>
        </p:spPr>
        <p:txBody>
          <a:bodyPr anchor="b"/>
          <a:lstStyle>
            <a:lvl1pPr marL="0" indent="0">
              <a:buNone/>
              <a:defRPr sz="125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20" name="Marcador de texto 13">
            <a:extLst>
              <a:ext uri="{FF2B5EF4-FFF2-40B4-BE49-F238E27FC236}">
                <a16:creationId xmlns:a16="http://schemas.microsoft.com/office/drawing/2014/main" id="{60BE0366-3812-4CA1-9088-04AB5EE359A6}"/>
              </a:ext>
            </a:extLst>
          </p:cNvPr>
          <p:cNvSpPr>
            <a:spLocks noGrp="1"/>
          </p:cNvSpPr>
          <p:nvPr>
            <p:ph type="body" idx="25"/>
          </p:nvPr>
        </p:nvSpPr>
        <p:spPr>
          <a:xfrm>
            <a:off x="6260913" y="2456580"/>
            <a:ext cx="1548000" cy="3600"/>
          </a:xfrm>
          <a:prstGeom prst="rect">
            <a:avLst/>
          </a:prstGeo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100" b="0" i="0">
                <a:solidFill>
                  <a:schemeClr val="accent3">
                    <a:alpha val="0"/>
                  </a:schemeClr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endParaRPr/>
          </a:p>
        </p:txBody>
      </p:sp>
      <p:sp>
        <p:nvSpPr>
          <p:cNvPr id="21" name="Marcador de texto 13">
            <a:extLst>
              <a:ext uri="{FF2B5EF4-FFF2-40B4-BE49-F238E27FC236}">
                <a16:creationId xmlns:a16="http://schemas.microsoft.com/office/drawing/2014/main" id="{E3559DC3-2344-4105-8AB2-FAF036CD3AAB}"/>
              </a:ext>
            </a:extLst>
          </p:cNvPr>
          <p:cNvSpPr>
            <a:spLocks noGrp="1"/>
          </p:cNvSpPr>
          <p:nvPr>
            <p:ph type="body" idx="26" hasCustomPrompt="1"/>
          </p:nvPr>
        </p:nvSpPr>
        <p:spPr>
          <a:xfrm>
            <a:off x="8138737" y="2690673"/>
            <a:ext cx="1548000" cy="149312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22" name="Marcador de texto 13">
            <a:extLst>
              <a:ext uri="{FF2B5EF4-FFF2-40B4-BE49-F238E27FC236}">
                <a16:creationId xmlns:a16="http://schemas.microsoft.com/office/drawing/2014/main" id="{4E3A3DD0-D8D3-44AF-A62A-FA0A93B5EDD3}"/>
              </a:ext>
            </a:extLst>
          </p:cNvPr>
          <p:cNvSpPr>
            <a:spLocks noGrp="1"/>
          </p:cNvSpPr>
          <p:nvPr>
            <p:ph type="body" idx="27" hasCustomPrompt="1"/>
          </p:nvPr>
        </p:nvSpPr>
        <p:spPr>
          <a:xfrm>
            <a:off x="8138737" y="1889783"/>
            <a:ext cx="1548000" cy="431739"/>
          </a:xfrm>
        </p:spPr>
        <p:txBody>
          <a:bodyPr anchor="b"/>
          <a:lstStyle>
            <a:lvl1pPr marL="0" indent="0">
              <a:buNone/>
              <a:defRPr sz="125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23" name="Marcador de texto 13">
            <a:extLst>
              <a:ext uri="{FF2B5EF4-FFF2-40B4-BE49-F238E27FC236}">
                <a16:creationId xmlns:a16="http://schemas.microsoft.com/office/drawing/2014/main" id="{3A0AF91D-E7C3-4DF2-80B8-D63A959BA32C}"/>
              </a:ext>
            </a:extLst>
          </p:cNvPr>
          <p:cNvSpPr>
            <a:spLocks noGrp="1"/>
          </p:cNvSpPr>
          <p:nvPr>
            <p:ph type="body" idx="28"/>
          </p:nvPr>
        </p:nvSpPr>
        <p:spPr>
          <a:xfrm>
            <a:off x="8138737" y="2456580"/>
            <a:ext cx="1548000" cy="3600"/>
          </a:xfrm>
          <a:prstGeom prst="rect">
            <a:avLst/>
          </a:prstGeo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100" b="0" i="0">
                <a:solidFill>
                  <a:schemeClr val="accent3">
                    <a:alpha val="0"/>
                  </a:schemeClr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endParaRPr/>
          </a:p>
        </p:txBody>
      </p:sp>
      <p:sp>
        <p:nvSpPr>
          <p:cNvPr id="24" name="Marcador de texto 13">
            <a:extLst>
              <a:ext uri="{FF2B5EF4-FFF2-40B4-BE49-F238E27FC236}">
                <a16:creationId xmlns:a16="http://schemas.microsoft.com/office/drawing/2014/main" id="{258400F9-9DF9-475E-927E-1D183321043C}"/>
              </a:ext>
            </a:extLst>
          </p:cNvPr>
          <p:cNvSpPr>
            <a:spLocks noGrp="1"/>
          </p:cNvSpPr>
          <p:nvPr>
            <p:ph type="body" idx="29" hasCustomPrompt="1"/>
          </p:nvPr>
        </p:nvSpPr>
        <p:spPr>
          <a:xfrm>
            <a:off x="10016560" y="2690673"/>
            <a:ext cx="1548000" cy="1493127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25" name="Marcador de texto 13">
            <a:extLst>
              <a:ext uri="{FF2B5EF4-FFF2-40B4-BE49-F238E27FC236}">
                <a16:creationId xmlns:a16="http://schemas.microsoft.com/office/drawing/2014/main" id="{299422D7-EB88-446F-8BBC-81646293DE22}"/>
              </a:ext>
            </a:extLst>
          </p:cNvPr>
          <p:cNvSpPr>
            <a:spLocks noGrp="1"/>
          </p:cNvSpPr>
          <p:nvPr>
            <p:ph type="body" idx="30" hasCustomPrompt="1"/>
          </p:nvPr>
        </p:nvSpPr>
        <p:spPr>
          <a:xfrm>
            <a:off x="10016560" y="1889783"/>
            <a:ext cx="1548000" cy="431739"/>
          </a:xfrm>
        </p:spPr>
        <p:txBody>
          <a:bodyPr anchor="b"/>
          <a:lstStyle>
            <a:lvl1pPr marL="0" indent="0">
              <a:buNone/>
              <a:defRPr sz="1250" b="0" i="0">
                <a:solidFill>
                  <a:schemeClr val="accent3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26" name="Marcador de texto 13">
            <a:extLst>
              <a:ext uri="{FF2B5EF4-FFF2-40B4-BE49-F238E27FC236}">
                <a16:creationId xmlns:a16="http://schemas.microsoft.com/office/drawing/2014/main" id="{3582992B-EAA3-4CD8-AEDB-77D18070B4C5}"/>
              </a:ext>
            </a:extLst>
          </p:cNvPr>
          <p:cNvSpPr>
            <a:spLocks noGrp="1"/>
          </p:cNvSpPr>
          <p:nvPr>
            <p:ph type="body" idx="31"/>
          </p:nvPr>
        </p:nvSpPr>
        <p:spPr>
          <a:xfrm>
            <a:off x="10016560" y="2456580"/>
            <a:ext cx="1548000" cy="3600"/>
          </a:xfrm>
          <a:prstGeom prst="rect">
            <a:avLst/>
          </a:prstGeom>
          <a:solidFill>
            <a:schemeClr val="accent4"/>
          </a:solidFill>
        </p:spPr>
        <p:txBody>
          <a:bodyPr anchor="b"/>
          <a:lstStyle>
            <a:lvl1pPr marL="0" indent="0">
              <a:buNone/>
              <a:defRPr sz="100" b="0" i="0">
                <a:solidFill>
                  <a:schemeClr val="accent3">
                    <a:alpha val="0"/>
                  </a:schemeClr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igh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F15E13C-3A12-4E87-881C-E19E34E869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5876" y="745330"/>
            <a:ext cx="5383212" cy="552847"/>
          </a:xfrm>
        </p:spPr>
        <p:txBody>
          <a:bodyPr anchor="b"/>
          <a:lstStyle>
            <a:lvl1pPr algn="r">
              <a:buNone/>
              <a:defRPr sz="2800" b="0" i="0">
                <a:latin typeface="SE"/>
                <a:ea typeface="SE"/>
                <a:cs typeface="SE"/>
              </a:defRPr>
            </a:lvl1pPr>
          </a:lstStyle>
          <a:p>
            <a:r>
              <a:t>Headline name</a:t>
            </a:r>
          </a:p>
        </p:txBody>
      </p:sp>
      <p:sp>
        <p:nvSpPr>
          <p:cNvPr id="8" name="Marcador de pie de página 4">
            <a:extLst>
              <a:ext uri="{FF2B5EF4-FFF2-40B4-BE49-F238E27FC236}">
                <a16:creationId xmlns:a16="http://schemas.microsoft.com/office/drawing/2014/main" id="{BCCF447A-0534-4D74-82F3-07D19551F0FA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7634288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54EC0F60-7BC8-41D2-B041-2B13E2202DC0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31825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98711E65-ED75-46B6-9935-5F93CCAEE662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65876" y="419100"/>
            <a:ext cx="5383212" cy="261938"/>
          </a:xfrm>
        </p:spPr>
        <p:txBody>
          <a:bodyPr anchor="b"/>
          <a:lstStyle>
            <a:lvl1pPr algn="r"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5" name="Marcador de texto 13">
            <a:extLst>
              <a:ext uri="{FF2B5EF4-FFF2-40B4-BE49-F238E27FC236}">
                <a16:creationId xmlns:a16="http://schemas.microsoft.com/office/drawing/2014/main" id="{CD922D05-9E2F-4C12-90D8-384B8A5D391C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800976" y="2019299"/>
            <a:ext cx="3948112" cy="1612901"/>
          </a:xfrm>
        </p:spPr>
        <p:txBody>
          <a:bodyPr/>
          <a:lstStyle>
            <a:lvl1pPr marL="0" indent="0" algn="r">
              <a:spcBef>
                <a:spcPts val="1200"/>
              </a:spcBef>
              <a:buNone/>
              <a:defRPr sz="14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4" name="Marcador de gráfico 10">
            <a:extLst>
              <a:ext uri="{FF2B5EF4-FFF2-40B4-BE49-F238E27FC236}">
                <a16:creationId xmlns:a16="http://schemas.microsoft.com/office/drawing/2014/main" id="{BFCD8612-E88E-4006-966F-35BE12C247CB}"/>
              </a:ext>
            </a:extLst>
          </p:cNvPr>
          <p:cNvSpPr>
            <a:spLocks noGrp="1"/>
          </p:cNvSpPr>
          <p:nvPr>
            <p:ph type="chart" idx="15"/>
          </p:nvPr>
        </p:nvSpPr>
        <p:spPr>
          <a:xfrm>
            <a:off x="623888" y="2019300"/>
            <a:ext cx="7504112" cy="3802064"/>
          </a:xfrm>
        </p:spPr>
        <p:txBody>
          <a:bodyPr/>
          <a:lstStyle>
            <a:lvl1pPr>
              <a:buNone/>
              <a:defRPr b="0" i="0">
                <a:latin typeface="SE"/>
                <a:ea typeface="SE"/>
                <a:cs typeface="SE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ft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1">
            <a:extLst>
              <a:ext uri="{FF2B5EF4-FFF2-40B4-BE49-F238E27FC236}">
                <a16:creationId xmlns:a16="http://schemas.microsoft.com/office/drawing/2014/main" id="{D7119398-CE9A-488F-896A-51DE82A4D8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65876" y="745330"/>
            <a:ext cx="5383212" cy="552847"/>
          </a:xfrm>
        </p:spPr>
        <p:txBody>
          <a:bodyPr anchor="b"/>
          <a:lstStyle>
            <a:lvl1pPr algn="r">
              <a:buNone/>
              <a:defRPr sz="2800" b="0" i="0">
                <a:latin typeface="SE"/>
                <a:ea typeface="SE"/>
                <a:cs typeface="SE"/>
              </a:defRPr>
            </a:lvl1pPr>
          </a:lstStyle>
          <a:p>
            <a:r>
              <a:t>Headline name</a:t>
            </a:r>
          </a:p>
        </p:txBody>
      </p:sp>
      <p:sp>
        <p:nvSpPr>
          <p:cNvPr id="4" name="Marcador de pie de página 4">
            <a:extLst>
              <a:ext uri="{FF2B5EF4-FFF2-40B4-BE49-F238E27FC236}">
                <a16:creationId xmlns:a16="http://schemas.microsoft.com/office/drawing/2014/main" id="{806F9DD1-52EE-4451-81D9-49D8BC8199A1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7634288" y="6197600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Presentation title</a:t>
            </a:r>
          </a:p>
        </p:txBody>
      </p:sp>
      <p:sp>
        <p:nvSpPr>
          <p:cNvPr id="7" name="Marcador de número de diapositiva 5">
            <a:extLst>
              <a:ext uri="{FF2B5EF4-FFF2-40B4-BE49-F238E27FC236}">
                <a16:creationId xmlns:a16="http://schemas.microsoft.com/office/drawing/2014/main" id="{173259F5-6D66-4D63-AA5A-8DB044302EC2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631825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2" name="Marcador de texto 11">
            <a:extLst>
              <a:ext uri="{FF2B5EF4-FFF2-40B4-BE49-F238E27FC236}">
                <a16:creationId xmlns:a16="http://schemas.microsoft.com/office/drawing/2014/main" id="{F663B80D-1246-47E7-B5D2-D6E832B8EA26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365876" y="419100"/>
            <a:ext cx="5383212" cy="261938"/>
          </a:xfrm>
        </p:spPr>
        <p:txBody>
          <a:bodyPr anchor="b"/>
          <a:lstStyle>
            <a:lvl1pPr algn="r"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13" name="Marcador de texto 13">
            <a:extLst>
              <a:ext uri="{FF2B5EF4-FFF2-40B4-BE49-F238E27FC236}">
                <a16:creationId xmlns:a16="http://schemas.microsoft.com/office/drawing/2014/main" id="{2775A8BB-D137-4306-BB7E-73EB13817655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7800976" y="2019299"/>
            <a:ext cx="3948112" cy="1612901"/>
          </a:xfrm>
        </p:spPr>
        <p:txBody>
          <a:bodyPr/>
          <a:lstStyle>
            <a:lvl1pPr marL="0" indent="0" algn="r">
              <a:spcBef>
                <a:spcPts val="1200"/>
              </a:spcBef>
              <a:buNone/>
              <a:defRPr sz="14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14" name="Marcador de gráfico 10">
            <a:extLst>
              <a:ext uri="{FF2B5EF4-FFF2-40B4-BE49-F238E27FC236}">
                <a16:creationId xmlns:a16="http://schemas.microsoft.com/office/drawing/2014/main" id="{CEF066C8-1ADF-4800-9C28-070EC460E44B}"/>
              </a:ext>
            </a:extLst>
          </p:cNvPr>
          <p:cNvSpPr>
            <a:spLocks noGrp="1"/>
          </p:cNvSpPr>
          <p:nvPr>
            <p:ph type="chart" idx="15"/>
          </p:nvPr>
        </p:nvSpPr>
        <p:spPr>
          <a:xfrm>
            <a:off x="623888" y="2019300"/>
            <a:ext cx="7504112" cy="3802064"/>
          </a:xfrm>
        </p:spPr>
        <p:txBody>
          <a:bodyPr/>
          <a:lstStyle>
            <a:lvl1pPr>
              <a:buNone/>
              <a:defRPr b="0" i="0">
                <a:latin typeface="SE"/>
                <a:ea typeface="SE"/>
                <a:cs typeface="SE"/>
              </a:defRPr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FAF6FF05-40A9-4B32-9F5D-91268623407E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2" name="Marcador de pie de página 4">
            <a:extLst>
              <a:ext uri="{FF2B5EF4-FFF2-40B4-BE49-F238E27FC236}">
                <a16:creationId xmlns:a16="http://schemas.microsoft.com/office/drawing/2014/main" id="{AE188916-F68A-4D99-9615-40907F0DD9FD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134600" y="356483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tx1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Section Name</a:t>
            </a:r>
          </a:p>
        </p:txBody>
      </p:sp>
      <p:pic>
        <p:nvPicPr>
          <p:cNvPr id="13" name="Graphic 5"/>
          <p:cNvPicPr>
            <a:picLocks noChangeAspect="1"/>
          </p:cNvPicPr>
          <p:nvPr/>
        </p:nvPicPr>
        <p:blipFill>
          <a:blip r:embed="rId2">
            <a:alphaModFix amt="20000"/>
          </a:blip>
          <a:srcRect t="-3193"/>
          <a:stretch>
            <a:fillRect/>
          </a:stretch>
        </p:blipFill>
        <p:spPr>
          <a:xfrm rot="10800000">
            <a:off x="-1" y="0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D4A42C5B-ECA5-4CC3-9A72-588096A23DB3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pic>
        <p:nvPicPr>
          <p:cNvPr id="12" name="Graphic 5"/>
          <p:cNvPicPr>
            <a:picLocks noChangeAspect="1"/>
          </p:cNvPicPr>
          <p:nvPr/>
        </p:nvPicPr>
        <p:blipFill>
          <a:blip r:embed="rId2">
            <a:alphaModFix amt="70000"/>
          </a:blip>
          <a:srcRect t="-3193"/>
          <a:stretch>
            <a:fillRect/>
          </a:stretch>
        </p:blipFill>
        <p:spPr>
          <a:xfrm rot="10800000">
            <a:off x="-1" y="0"/>
            <a:ext cx="12192000" cy="6858001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98F34BC-7B16-4772-86CF-C7613B5B627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3888" y="745330"/>
            <a:ext cx="5383212" cy="552847"/>
          </a:xfrm>
        </p:spPr>
        <p:txBody>
          <a:bodyPr anchor="b"/>
          <a:lstStyle>
            <a:lvl1pPr>
              <a:buNone/>
              <a:defRPr sz="2800" b="0" i="0">
                <a:latin typeface="SE"/>
                <a:ea typeface="SE"/>
                <a:cs typeface="SE"/>
              </a:defRPr>
            </a:lvl1pPr>
          </a:lstStyle>
          <a:p>
            <a:r>
              <a:t>Headline name</a:t>
            </a:r>
          </a:p>
        </p:txBody>
      </p:sp>
      <p:sp>
        <p:nvSpPr>
          <p:cNvPr id="9" name="Marcador de número de diapositiva 5">
            <a:extLst>
              <a:ext uri="{FF2B5EF4-FFF2-40B4-BE49-F238E27FC236}">
                <a16:creationId xmlns:a16="http://schemas.microsoft.com/office/drawing/2014/main" id="{36706A03-2A20-4AC7-9CCD-8C3F36DD6F4B}"/>
              </a:ext>
            </a:extLst>
          </p:cNvPr>
          <p:cNvSpPr>
            <a:spLocks noGrp="1"/>
          </p:cNvSpPr>
          <p:nvPr>
            <p:ph type="sldNum" idx="12"/>
          </p:nvPr>
        </p:nvSpPr>
        <p:spPr>
          <a:xfrm>
            <a:off x="10642600" y="6197600"/>
            <a:ext cx="1106488" cy="283369"/>
          </a:xfrm>
          <a:prstGeom prst="rect">
            <a:avLst/>
          </a:prstGeom>
        </p:spPr>
        <p:txBody>
          <a:bodyPr lIns="0" tIns="0" rIns="0" bIns="0" anchor="b"/>
          <a:lstStyle>
            <a:lvl1pPr algn="r">
              <a:buNone/>
              <a:defRPr sz="9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</a:lstStyle>
          <a:p>
            <a:fld id="{7FD816E4-705B-464D-B448-CD89E28F6B1C}" type="slidenum">
              <a:t>‹#›</a:t>
            </a:fld>
            <a:endParaRPr/>
          </a:p>
        </p:txBody>
      </p:sp>
      <p:sp>
        <p:nvSpPr>
          <p:cNvPr id="10" name="Marcador de texto 11">
            <a:extLst>
              <a:ext uri="{FF2B5EF4-FFF2-40B4-BE49-F238E27FC236}">
                <a16:creationId xmlns:a16="http://schemas.microsoft.com/office/drawing/2014/main" id="{3A412433-882B-48CD-AD54-461705E5D96D}"/>
              </a:ext>
            </a:extLst>
          </p:cNvPr>
          <p:cNvSpPr>
            <a:spLocks noGrp="1"/>
          </p:cNvSpPr>
          <p:nvPr>
            <p:ph type="body" idx="13" hasCustomPrompt="1"/>
          </p:nvPr>
        </p:nvSpPr>
        <p:spPr>
          <a:xfrm>
            <a:off x="626400" y="419100"/>
            <a:ext cx="5383212" cy="261938"/>
          </a:xfrm>
        </p:spPr>
        <p:txBody>
          <a:bodyPr anchor="b"/>
          <a:lstStyle>
            <a:lvl1pPr>
              <a:buNone/>
              <a:defRPr sz="1100" b="0" i="0">
                <a:solidFill>
                  <a:schemeClr val="tx2"/>
                </a:solidFill>
                <a:latin typeface="SE"/>
                <a:ea typeface="SE"/>
                <a:cs typeface="SE"/>
              </a:defRPr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>
              <a:buNone/>
            </a:pPr>
            <a:r>
              <a:t>Name of section</a:t>
            </a:r>
          </a:p>
        </p:txBody>
      </p:sp>
      <p:sp>
        <p:nvSpPr>
          <p:cNvPr id="4" name="Marcador de texto 13">
            <a:extLst>
              <a:ext uri="{FF2B5EF4-FFF2-40B4-BE49-F238E27FC236}">
                <a16:creationId xmlns:a16="http://schemas.microsoft.com/office/drawing/2014/main" id="{BD24892A-5B85-4D38-9EBF-12D4C7ED4F19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623888" y="2317750"/>
            <a:ext cx="2960688" cy="1771650"/>
          </a:xfrm>
        </p:spPr>
        <p:txBody>
          <a:bodyPr/>
          <a:lstStyle>
            <a:lvl1pPr marL="0" indent="0">
              <a:spcBef>
                <a:spcPts val="1200"/>
              </a:spcBef>
              <a:buNone/>
              <a:defRPr sz="14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Text</a:t>
            </a:r>
          </a:p>
        </p:txBody>
      </p:sp>
      <p:sp>
        <p:nvSpPr>
          <p:cNvPr id="5" name="Marcador de texto 13">
            <a:extLst>
              <a:ext uri="{FF2B5EF4-FFF2-40B4-BE49-F238E27FC236}">
                <a16:creationId xmlns:a16="http://schemas.microsoft.com/office/drawing/2014/main" id="{6828F3C7-920C-4689-B9F2-EEDBF427D90D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623888" y="1877219"/>
            <a:ext cx="2960688" cy="243681"/>
          </a:xfrm>
        </p:spPr>
        <p:txBody>
          <a:bodyPr anchor="b"/>
          <a:lstStyle>
            <a:lvl1pPr marL="0" indent="0">
              <a:spcBef>
                <a:spcPts val="1200"/>
              </a:spcBef>
              <a:buNone/>
              <a:defRPr sz="1500" b="0" i="0">
                <a:solidFill>
                  <a:schemeClr val="accent1"/>
                </a:solidFill>
                <a:latin typeface="SE"/>
                <a:ea typeface="SE"/>
                <a:cs typeface="SE"/>
              </a:defRPr>
            </a:lvl1pPr>
            <a:lvl2pPr>
              <a:buNone/>
              <a:defRPr sz="2300">
                <a:solidFill>
                  <a:schemeClr val="accent3"/>
                </a:solidFill>
              </a:defRPr>
            </a:lvl2pPr>
            <a:lvl3pPr>
              <a:buNone/>
              <a:defRPr sz="2300">
                <a:solidFill>
                  <a:schemeClr val="accent3"/>
                </a:solidFill>
              </a:defRPr>
            </a:lvl3pPr>
            <a:lvl4pPr>
              <a:buNone/>
              <a:defRPr sz="2300">
                <a:solidFill>
                  <a:schemeClr val="accent3"/>
                </a:solidFill>
              </a:defRPr>
            </a:lvl4pPr>
            <a:lvl5pPr>
              <a:buNone/>
              <a:defRPr sz="2300">
                <a:solidFill>
                  <a:schemeClr val="accent3"/>
                </a:solidFill>
              </a:defRPr>
            </a:lvl5pPr>
          </a:lstStyle>
          <a:p>
            <a:pPr lvl="0">
              <a:buNone/>
            </a:pPr>
            <a:r>
              <a:t>Title</a:t>
            </a:r>
          </a:p>
        </p:txBody>
      </p:sp>
      <p:sp>
        <p:nvSpPr>
          <p:cNvPr id="3" name="Marcador de pie de página 4">
            <a:extLst>
              <a:ext uri="{FF2B5EF4-FFF2-40B4-BE49-F238E27FC236}">
                <a16:creationId xmlns:a16="http://schemas.microsoft.com/office/drawing/2014/main" id="{5ABC7A7D-7187-4D59-AC01-D52D4EB18543}"/>
              </a:ext>
            </a:extLst>
          </p:cNvPr>
          <p:cNvSpPr>
            <a:spLocks noGrp="1"/>
          </p:cNvSpPr>
          <p:nvPr>
            <p:ph type="ftr" idx="11"/>
          </p:nvPr>
        </p:nvSpPr>
        <p:spPr>
          <a:xfrm>
            <a:off x="10134600" y="356483"/>
            <a:ext cx="4114800" cy="283369"/>
          </a:xfrm>
          <a:prstGeom prst="rect">
            <a:avLst/>
          </a:prstGeom>
        </p:spPr>
        <p:txBody>
          <a:bodyPr lIns="0" tIns="0" rIns="0" bIns="0" anchor="b"/>
          <a:lstStyle>
            <a:lvl1pPr>
              <a:buNone/>
              <a:defRPr sz="900" b="0" i="0">
                <a:solidFill>
                  <a:schemeClr val="tx1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Section Name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119847A-CBC2-4246-A84E-56508107D69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26156" y="1554165"/>
            <a:ext cx="5469844" cy="1773237"/>
          </a:xfrm>
        </p:spPr>
        <p:txBody>
          <a:bodyPr anchor="b"/>
          <a:lstStyle>
            <a:lvl1pPr algn="l">
              <a:buNone/>
              <a:defRPr sz="4800" b="0" i="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r>
              <a:t>Thank you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D8CAE4EB-007C-4EE7-85DC-E49239298A2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26156" y="3819525"/>
            <a:ext cx="3441700" cy="974271"/>
          </a:xfrm>
        </p:spPr>
        <p:txBody>
          <a:bodyPr/>
          <a:lstStyle>
            <a:lvl1pPr marL="0" indent="0" algn="l">
              <a:lnSpc>
                <a:spcPts val="1500"/>
              </a:lnSpc>
              <a:buNone/>
              <a:defRPr sz="1500" b="0" i="0">
                <a:solidFill>
                  <a:schemeClr val="accent4"/>
                </a:solidFill>
                <a:latin typeface="SE"/>
                <a:ea typeface="SE"/>
                <a:cs typeface="SE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t>Contact:</a:t>
            </a:r>
          </a:p>
        </p:txBody>
      </p:sp>
      <p:pic>
        <p:nvPicPr>
          <p:cNvPr id="9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98521" y="4873820"/>
            <a:ext cx="2293479" cy="19841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hoto - Horizontal cop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D044123-A6D0-4F99-AA69-5C14126014D3}"/>
              </a:ext>
            </a:extLst>
          </p:cNvPr>
          <p:cNvSpPr>
            <a:spLocks noGrp="1"/>
          </p:cNvSpPr>
          <p:nvPr/>
        </p:nvSpPr>
        <p:spPr>
          <a:xfrm>
            <a:off x="11820636" y="6597353"/>
            <a:ext cx="354952" cy="179061"/>
          </a:xfrm>
          <a:prstGeom prst="rect">
            <a:avLst/>
          </a:prstGeom>
          <a:noFill/>
        </p:spPr>
        <p:txBody>
          <a:bodyPr wrap="none" lIns="0" tIns="0" rIns="0" bIns="0">
            <a:noAutofit/>
          </a:bodyPr>
          <a:lstStyle/>
          <a:p>
            <a:pPr marL="0" marR="0" lvl="0" indent="0" algn="ctr" defTabSz="84772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</a:pPr>
            <a:fld id="{9D53E389-1311-4796-9190-1F74A8EADEA2}" type="slidenum">
              <a:rPr sz="1300" b="0" i="0" u="none" cap="none" spc="0">
                <a:ln>
                  <a:noFill/>
                </a:ln>
                <a:solidFill>
                  <a:srgbClr val="808080"/>
                </a:solidFill>
                <a:latin typeface="+mn-lt"/>
                <a:ea typeface="+mn-lt"/>
                <a:cs typeface="+mn-lt"/>
              </a:rPr>
              <a:t>‹#›</a:t>
            </a:fld>
            <a:endParaRPr sz="1300" b="0" i="0" u="none" kern="1200" cap="none" spc="0" baseline="0">
              <a:ln>
                <a:noFill/>
              </a:ln>
              <a:solidFill>
                <a:srgbClr val="808080"/>
              </a:solidFill>
              <a:latin typeface="+mn-lt"/>
              <a:ea typeface="+mn-lt"/>
              <a:cs typeface="+mn-lt"/>
            </a:endParaRPr>
          </a:p>
          <a:p>
            <a:pPr algn="ctr">
              <a:buNone/>
            </a:pPr>
            <a:endParaRPr sz="1300">
              <a:solidFill>
                <a:srgbClr val="808080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Picture 29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11225027" y="5320169"/>
            <a:ext cx="1027657" cy="1554163"/>
          </a:xfrm>
          <a:prstGeom prst="rect">
            <a:avLst/>
          </a:prstGeom>
          <a:ln>
            <a:noFill/>
          </a:ln>
        </p:spPr>
      </p:pic>
      <p:pic>
        <p:nvPicPr>
          <p:cNvPr id="11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479376" y="6345364"/>
            <a:ext cx="1171994" cy="360000"/>
          </a:xfrm>
          <a:prstGeom prst="rect">
            <a:avLst/>
          </a:prstGeom>
        </p:spPr>
      </p:pic>
      <p:sp>
        <p:nvSpPr>
          <p:cNvPr id="6" name="عنصر نائب للتذييل 1">
            <a:extLst>
              <a:ext uri="{FF2B5EF4-FFF2-40B4-BE49-F238E27FC236}">
                <a16:creationId xmlns:a16="http://schemas.microsoft.com/office/drawing/2014/main" id="{F3E06BFF-592B-4773-B6B8-968183B5954A}"/>
              </a:ext>
            </a:extLst>
          </p:cNvPr>
          <p:cNvSpPr>
            <a:spLocks noGrp="1"/>
          </p:cNvSpPr>
          <p:nvPr/>
        </p:nvSpPr>
        <p:spPr>
          <a:xfrm>
            <a:off x="0" y="6561349"/>
            <a:ext cx="12192000" cy="200055"/>
          </a:xfrm>
          <a:prstGeom prst="rect">
            <a:avLst/>
          </a:prstGeom>
        </p:spPr>
        <p:txBody>
          <a:bodyPr wrap="square">
            <a:spAutoFit/>
          </a:bodyPr>
          <a:lstStyle>
            <a:lvl1pPr marL="0" marR="0" indent="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1pPr>
            <a:lvl2pPr marL="0" marR="0" indent="22860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2pPr>
            <a:lvl3pPr marL="0" marR="0" indent="45720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3pPr>
            <a:lvl4pPr marL="0" marR="0" indent="68580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4pPr>
            <a:lvl5pPr marL="0" marR="0" indent="91440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5pPr>
            <a:lvl6pPr marL="0" marR="0" indent="114300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6pPr>
            <a:lvl7pPr marL="0" marR="0" indent="137160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7pPr>
            <a:lvl8pPr marL="0" marR="0" indent="160020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8pPr>
            <a:lvl9pPr marL="0" marR="0" indent="1828800" algn="ctr" defTabSz="82169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 sz="5000" b="0" i="0" u="none" cap="none" spc="0" baseline="0">
                <a:ln>
                  <a:noFill/>
                </a:ln>
                <a:solidFill>
                  <a:srgbClr val="000000"/>
                </a:solidFill>
                <a:latin typeface="+mn-lt"/>
                <a:ea typeface="+mn-lt"/>
                <a:cs typeface="+mn-lt"/>
              </a:defRPr>
            </a:lvl9pPr>
          </a:lstStyle>
          <a:p>
            <a:pPr defTabSz="914400">
              <a:buNone/>
            </a:pPr>
            <a:r>
              <a:rPr sz="700">
                <a:solidFill>
                  <a:srgbClr val="8B8000"/>
                </a:solidFill>
              </a:rPr>
              <a:t>Classified as Confidential Internal by SEC - الشركة السعودية للكهرباء مصنف مقيد (داخلي)</a:t>
            </a:r>
            <a:endParaRPr sz="700" kern="1200">
              <a:solidFill>
                <a:srgbClr val="8B8000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14F6D8D6-AC23-40AA-A823-5FB7A4DAC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365125"/>
            <a:ext cx="11125200" cy="1325563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/>
          <a:p>
            <a:r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65CC869-BEFB-4C41-9390-2961960E7F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1825625"/>
            <a:ext cx="11125200" cy="4351338"/>
          </a:xfrm>
          <a:prstGeom prst="rect">
            <a:avLst/>
          </a:prstGeom>
        </p:spPr>
        <p:txBody>
          <a:bodyPr vert="horz" lIns="0" tIns="0" rIns="0" bIns="0">
            <a:noAutofit/>
          </a:bodyPr>
          <a:lstStyle/>
          <a:p>
            <a:pPr lvl="0">
              <a:buNone/>
            </a:pPr>
            <a:r>
              <a:t>Haga clic para modificar los estilos de texto del patrón</a:t>
            </a:r>
          </a:p>
          <a:p>
            <a:pPr lvl="1">
              <a:buNone/>
            </a:pPr>
            <a:r>
              <a:t>Segundo nivel</a:t>
            </a:r>
          </a:p>
          <a:p>
            <a:pPr lvl="2">
              <a:buNone/>
            </a:pPr>
            <a:r>
              <a:t>Tercer nivel</a:t>
            </a:r>
          </a:p>
          <a:p>
            <a:pPr lvl="3">
              <a:buNone/>
            </a:pPr>
            <a:r>
              <a:t>Cuarto nivel</a:t>
            </a:r>
          </a:p>
          <a:p>
            <a:pPr lvl="4">
              <a:buNone/>
            </a:pPr>
            <a:r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169349D-8DC1-4DDB-BA3A-F820BEF83D4D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623888" y="6310312"/>
            <a:ext cx="2743200" cy="365125"/>
          </a:xfrm>
          <a:prstGeom prst="rect">
            <a:avLst/>
          </a:prstGeom>
        </p:spPr>
        <p:txBody>
          <a:bodyPr vert="horz" lIns="0" tIns="0" rIns="0" bIns="0" anchor="ctr">
            <a:noAutofit/>
          </a:bodyPr>
          <a:lstStyle>
            <a:lvl1pPr algn="l">
              <a:lnSpc>
                <a:spcPct val="100000"/>
              </a:lnSpc>
              <a:spcBef>
                <a:spcPts val="600"/>
              </a:spcBef>
              <a:buNone/>
              <a:defRPr sz="1200" b="0" i="0">
                <a:solidFill>
                  <a:schemeClr val="tx1">
                    <a:tint val="82000"/>
                  </a:schemeClr>
                </a:solidFill>
                <a:latin typeface="SE"/>
                <a:ea typeface="SE"/>
                <a:cs typeface="SE"/>
              </a:defRPr>
            </a:lvl1pPr>
          </a:lstStyle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</p:sldLayoutIdLst>
  <p:hf hdr="0" dt="0"/>
  <p:txStyles>
    <p:titleStyle>
      <a:lvl1pPr algn="l" defTabSz="914400">
        <a:lnSpc>
          <a:spcPct val="100000"/>
        </a:lnSpc>
        <a:spcBef>
          <a:spcPts val="600"/>
        </a:spcBef>
        <a:buNone/>
        <a:defRPr sz="4400" b="0" i="0" kern="1200">
          <a:solidFill>
            <a:schemeClr val="accent3"/>
          </a:solidFill>
          <a:latin typeface="SE"/>
          <a:ea typeface="SE"/>
          <a:cs typeface="SE"/>
        </a:defRPr>
      </a:lvl1pPr>
    </p:titleStyle>
    <p:bodyStyle>
      <a:lvl1pPr marL="228600" indent="-228600" algn="l" defTabSz="914400">
        <a:lnSpc>
          <a:spcPct val="100000"/>
        </a:lnSpc>
        <a:spcBef>
          <a:spcPts val="600"/>
        </a:spcBef>
        <a:buFont typeface="Arial"/>
        <a:buChar char="•"/>
        <a:defRPr sz="2800" b="0" i="0" kern="1200">
          <a:solidFill>
            <a:schemeClr val="tx1"/>
          </a:solidFill>
          <a:latin typeface="SE"/>
          <a:ea typeface="SE"/>
          <a:cs typeface="SE"/>
        </a:defRPr>
      </a:lvl1pPr>
      <a:lvl2pPr marL="685800" indent="-228600" algn="l" defTabSz="914400">
        <a:lnSpc>
          <a:spcPct val="100000"/>
        </a:lnSpc>
        <a:spcBef>
          <a:spcPts val="600"/>
        </a:spcBef>
        <a:buFont typeface="Arial"/>
        <a:buChar char="•"/>
        <a:defRPr sz="2400" b="0" i="0" kern="1200">
          <a:solidFill>
            <a:schemeClr val="tx1"/>
          </a:solidFill>
          <a:latin typeface="SE"/>
          <a:ea typeface="SE"/>
          <a:cs typeface="SE"/>
        </a:defRPr>
      </a:lvl2pPr>
      <a:lvl3pPr marL="1143000" indent="-228600" algn="l" defTabSz="914400">
        <a:lnSpc>
          <a:spcPct val="100000"/>
        </a:lnSpc>
        <a:spcBef>
          <a:spcPts val="600"/>
        </a:spcBef>
        <a:buFont typeface="Arial"/>
        <a:buChar char="•"/>
        <a:defRPr sz="2000" b="0" i="0" kern="1200">
          <a:solidFill>
            <a:schemeClr val="tx1"/>
          </a:solidFill>
          <a:latin typeface="SE"/>
          <a:ea typeface="SE"/>
          <a:cs typeface="SE"/>
        </a:defRPr>
      </a:lvl3pPr>
      <a:lvl4pPr marL="1600200" indent="-228600" algn="l" defTabSz="914400">
        <a:lnSpc>
          <a:spcPct val="100000"/>
        </a:lnSpc>
        <a:spcBef>
          <a:spcPts val="600"/>
        </a:spcBef>
        <a:buFont typeface="Arial"/>
        <a:buChar char="•"/>
        <a:defRPr sz="1800" b="0" i="0" kern="1200">
          <a:solidFill>
            <a:schemeClr val="tx1"/>
          </a:solidFill>
          <a:latin typeface="SE"/>
          <a:ea typeface="SE"/>
          <a:cs typeface="SE"/>
        </a:defRPr>
      </a:lvl4pPr>
      <a:lvl5pPr marL="2057400" indent="-228600" algn="l" defTabSz="914400">
        <a:lnSpc>
          <a:spcPct val="100000"/>
        </a:lnSpc>
        <a:spcBef>
          <a:spcPts val="600"/>
        </a:spcBef>
        <a:buFont typeface="Arial"/>
        <a:buChar char="•"/>
        <a:defRPr sz="1800" b="0" i="0" kern="1200">
          <a:solidFill>
            <a:schemeClr val="tx1"/>
          </a:solidFill>
          <a:latin typeface="SE"/>
          <a:ea typeface="SE"/>
          <a:cs typeface="SE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image" Target="../media/image21.jpeg"/><Relationship Id="rId3" Type="http://schemas.openxmlformats.org/officeDocument/2006/relationships/image" Target="../media/image22.jpeg"/><Relationship Id="rId4" Type="http://schemas.openxmlformats.org/officeDocument/2006/relationships/hyperlink" Target="https://www.google.com/maps?q=28.0486692,42.0325104" TargetMode="External"/><Relationship Id="rId5" Type="http://schemas.openxmlformats.org/officeDocument/2006/relationships/image" Target="../media/image192.jpg"/><Relationship Id="rId6" Type="http://schemas.openxmlformats.org/officeDocument/2006/relationships/image" Target="../media/image20.jpg"/></Relationships>
</file>

<file path=ppt/slides/_rels/slide17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6.xml"/><Relationship Id="rId2" Type="http://schemas.openxmlformats.org/officeDocument/2006/relationships/notesSlide" Target="../notesSlides/notesSlide14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H_COVER_TITLE">
            <a:extLst>
              <a:ext uri="{FF2B5EF4-FFF2-40B4-BE49-F238E27FC236}">
                <a16:creationId xmlns:a16="http://schemas.microsoft.com/office/drawing/2014/main" id="{50B8DEE3-6510-4847-8FF0-C5D93636F8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04940" y="3002280"/>
            <a:ext cx="4718050" cy="1749425"/>
          </a:xfrm>
        </p:spPr>
        <p:txBody>
          <a:bodyPr anchor="ctr"/>
          <a:lstStyle/>
          <a:p>
            <a:pPr>
              <a:buNone/>
              <a:defRPr>
                <a:latin typeface="Arial"/>
                <a:ea typeface="Arial"/>
                <a:cs typeface="Arial"/>
              </a:defRPr>
            </a:pPr>
            <a:endParaRPr b="1">
              <a:gradFill flip="none" rotWithShape="1">
                <a:gsLst>
                  <a:gs pos="63000">
                    <a:schemeClr val="accent4"/>
                  </a:gs>
                  <a:gs pos="90000">
                    <a:schemeClr val="accent3"/>
                  </a:gs>
                  <a:gs pos="0">
                    <a:schemeClr val="accent5"/>
                  </a:gs>
                </a:gsLst>
                <a:lin ang="10800000" scaled="0"/>
              </a:gradFill>
              <a:latin typeface="+mj-ea"/>
              <a:ea typeface="+mj-ea"/>
              <a:cs typeface="+mj-ea"/>
            </a:endParaRPr>
          </a:p>
          <a:p>
            <a:pPr algn="r">
              <a:buNone/>
              <a:defRPr b="1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  <a:gs pos="90000">
                      <a:schemeClr val="accent3"/>
                    </a:gs>
                  </a:gsLst>
                  <a:lin ang="10800000"/>
                </a:gradFill>
                <a:latin typeface="Arial"/>
                <a:ea typeface="Arial"/>
                <a:cs typeface="Arial"/>
              </a:defRPr>
            </a:pPr>
            <a:r>
              <a:rPr b="1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  <a:gs pos="90000">
                      <a:schemeClr val="accent3"/>
                    </a:gs>
                  </a:gsLst>
                  <a:lin ang="10800000"/>
                </a:gradFill>
                <a:latin typeface="Arial"/>
                <a:ea typeface="Arial"/>
                <a:cs typeface="Arial"/>
              </a:rPr>
              <a:t> </a:t>
            </a:r>
            <a:endParaRPr b="1">
              <a:gradFill flip="none" rotWithShape="1">
                <a:gsLst>
                  <a:gs pos="63000">
                    <a:schemeClr val="accent4"/>
                  </a:gs>
                  <a:gs pos="90000">
                    <a:schemeClr val="accent3"/>
                  </a:gs>
                  <a:gs pos="0">
                    <a:schemeClr val="accent5"/>
                  </a:gs>
                </a:gsLst>
                <a:lin ang="10800000" scaled="0"/>
              </a:gradFill>
              <a:latin typeface="+mj-ea"/>
              <a:ea typeface="+mj-ea"/>
              <a:cs typeface="+mj-ea"/>
            </a:endParaRPr>
          </a:p>
          <a:p>
            <a:pPr algn="r">
              <a:buNone/>
              <a:defRPr b="1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  <a:gs pos="90000">
                      <a:schemeClr val="accent3"/>
                    </a:gs>
                  </a:gsLst>
                  <a:lin ang="10800000"/>
                </a:gradFill>
                <a:latin typeface="Arial"/>
                <a:ea typeface="Arial"/>
                <a:cs typeface="Arial"/>
              </a:defRPr>
            </a:pPr>
            <a:r>
              <a:rPr b="1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  <a:gs pos="90000">
                      <a:schemeClr val="accent3"/>
                    </a:gs>
                  </a:gsLst>
                  <a:lin ang="10800000"/>
                </a:gradFill>
                <a:latin typeface="Arial"/>
                <a:ea typeface="Arial"/>
                <a:cs typeface="Arial"/>
              </a:rPr>
              <a:t>صيانة مغذي </a:t>
            </a:r>
            <a:endParaRPr b="1">
              <a:gradFill flip="none" rotWithShape="1">
                <a:gsLst>
                  <a:gs pos="63000">
                    <a:schemeClr val="accent4"/>
                  </a:gs>
                  <a:gs pos="90000">
                    <a:schemeClr val="accent3"/>
                  </a:gs>
                  <a:gs pos="0">
                    <a:schemeClr val="accent5"/>
                  </a:gs>
                </a:gsLst>
                <a:lin ang="10800000" scaled="0"/>
              </a:gradFill>
              <a:latin typeface="+mj-ea"/>
              <a:ea typeface="+mj-ea"/>
              <a:cs typeface="+mj-ea"/>
            </a:endParaRPr>
          </a:p>
          <a:p>
            <a:pPr algn="r">
              <a:buNone/>
              <a:defRPr b="1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  <a:gs pos="90000">
                      <a:schemeClr val="accent3"/>
                    </a:gs>
                  </a:gsLst>
                  <a:lin ang="10800000"/>
                </a:gradFill>
                <a:latin typeface="Arial"/>
                <a:ea typeface="Arial"/>
                <a:cs typeface="Arial"/>
              </a:defRPr>
            </a:pPr>
            <a:r>
              <a:rPr b="1">
                <a:gradFill>
                  <a:gsLst>
                    <a:gs pos="0">
                      <a:schemeClr val="accent5"/>
                    </a:gs>
                    <a:gs pos="63000">
                      <a:schemeClr val="accent4"/>
                    </a:gs>
                    <a:gs pos="90000">
                      <a:schemeClr val="accent3"/>
                    </a:gs>
                  </a:gsLst>
                  <a:lin ang="10800000"/>
                </a:gradFill>
                <a:latin typeface="Arial"/>
                <a:ea typeface="Arial"/>
                <a:cs typeface="Arial"/>
              </a:rPr>
              <a:t>M13-8903</a:t>
            </a:r>
            <a:endParaRPr b="1">
              <a:gradFill flip="none" rotWithShape="1">
                <a:gsLst>
                  <a:gs pos="63000">
                    <a:schemeClr val="accent4"/>
                  </a:gs>
                  <a:gs pos="90000">
                    <a:schemeClr val="accent3"/>
                  </a:gs>
                  <a:gs pos="0">
                    <a:schemeClr val="accent5"/>
                  </a:gs>
                </a:gsLst>
                <a:lin ang="10800000" scaled="0"/>
              </a:gradFill>
              <a:latin typeface="+mj-ea"/>
              <a:ea typeface="+mj-ea"/>
              <a:cs typeface="+mj-ea"/>
            </a:endParaRPr>
          </a:p>
        </p:txBody>
      </p:sp>
      <p:sp>
        <p:nvSpPr>
          <p:cNvPr id="5" name="PH_COVER_DATE">
            <a:extLst>
              <a:ext uri="{FF2B5EF4-FFF2-40B4-BE49-F238E27FC236}">
                <a16:creationId xmlns:a16="http://schemas.microsoft.com/office/drawing/2014/main" id="{FE71A844-B23F-4126-8566-E0547C8AEAE2}"/>
              </a:ext>
            </a:extLst>
          </p:cNvPr>
          <p:cNvSpPr>
            <a:spLocks noGrp="1"/>
          </p:cNvSpPr>
          <p:nvPr/>
        </p:nvSpPr>
        <p:spPr>
          <a:xfrm>
            <a:off x="457669" y="6325395"/>
            <a:ext cx="2743200" cy="144463"/>
          </a:xfrm>
          <a:prstGeom prst="rect">
            <a:avLst/>
          </a:prstGeom>
        </p:spPr>
        <p:txBody>
          <a:bodyPr vert="horz" lIns="0" tIns="0" rIns="0" bIns="0" anchor="b">
            <a:noAutofit/>
          </a:bodyPr>
          <a:lstStyle>
            <a:lvl1pPr marL="0" algn="l" defTabSz="914400">
              <a:lnSpc>
                <a:spcPct val="100000"/>
              </a:lnSpc>
              <a:spcBef>
                <a:spcPts val="600"/>
              </a:spcBef>
              <a:buNone/>
              <a:defRPr sz="900" b="0" i="0" kern="120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  <a:lvl2pPr marL="457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914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371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8288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22860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7432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32004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3657600" algn="l" defTabSz="914400">
              <a:buNone/>
              <a:defRPr sz="1800" kern="120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>
            <a:pPr>
              <a:buNone/>
            </a:pPr>
            <a:r>
              <a:rPr>
                <a:solidFill>
                  <a:schemeClr val="tx1"/>
                </a:solidFill>
              </a:rPr>
              <a:t>X X شهر، 2026</a:t>
            </a:r>
          </a:p>
        </p:txBody>
      </p:sp>
    </p:spTree>
    <p:extLst>
      <p:ext uri="{BB962C8B-B14F-4D97-AF65-F5344CB8AC3E}">
        <p14:creationId xmlns:p14="http://schemas.microsoft.com/office/powerpoint/2010/main" val="8811993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10"/>
          <p:cNvSpPr/>
          <p:nvPr/>
        </p:nvSpPr>
        <p:spPr>
          <a:xfrm>
            <a:off x="0" y="0"/>
            <a:ext cx="12192000" cy="108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r" rtl="1"/>
            <a:endParaRPr dirty="0"/>
          </a:p>
        </p:txBody>
      </p:sp>
      <p:sp>
        <p:nvSpPr>
          <p:cNvPr id="11" name="PH_SUM_HEADING"/>
          <p:cNvSpPr/>
          <p:nvPr/>
        </p:nvSpPr>
        <p:spPr>
          <a:xfrm>
            <a:off x="400000" y="150000"/>
            <a:ext cx="11392000" cy="430000"/>
          </a:xfrm>
          <a:prstGeom prst="rect">
            <a:avLst/>
          </a:prstGeom>
          <a:noFill/>
          <a:ln>
            <a:noFill/>
          </a:ln>
        </p:spPr>
        <p:txBody>
          <a:bodyPr lIns="72000" tIns="18000" rIns="72000" bIns="18000" anchor="ctr">
            <a:normAutofit lnSpcReduction="10000"/>
          </a:bodyPr>
          <a:lstStyle/>
          <a:p>
            <a:pPr algn="r" rtl="1"/>
            <a:r>
              <a:rPr lang="ar-SA" sz="2800" b="1" dirty="0">
                <a:solidFill>
                  <a:srgbClr val="FFFFFF"/>
                </a:solidFill>
                <a:latin typeface="GE SS Two Bold"/>
                <a:cs typeface="GE SS Two Bold"/>
              </a:rPr>
              <a:t>ملخص الملاحظات</a:t>
            </a:r>
          </a:p>
        </p:txBody>
      </p:sp>
      <p:sp>
        <p:nvSpPr>
          <p:cNvPr id="12" name="PH_SUM_SUBTITLE"/>
          <p:cNvSpPr/>
          <p:nvPr/>
        </p:nvSpPr>
        <p:spPr>
          <a:xfrm>
            <a:off x="400000" y="600000"/>
            <a:ext cx="11392000" cy="300000"/>
          </a:xfrm>
          <a:prstGeom prst="rect">
            <a:avLst/>
          </a:prstGeom>
          <a:noFill/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r" rtl="1"/>
            <a:r>
              <a:rPr lang="ar-SA" sz="1200" b="1" dirty="0">
                <a:solidFill>
                  <a:srgbClr val="BFD0E8"/>
                </a:solidFill>
                <a:latin typeface="GE SS Two Bold"/>
                <a:cs typeface="GE SS Two Bold"/>
              </a:rPr>
              <a:t>صيانة مغذي: 8903-</a:t>
            </a:r>
            <a:r>
              <a:rPr lang="en-US" sz="1200" b="1" dirty="0">
                <a:solidFill>
                  <a:srgbClr val="BFD0E8"/>
                </a:solidFill>
                <a:latin typeface="GE SS Two Bold"/>
                <a:cs typeface="GE SS Two Bold"/>
              </a:rPr>
              <a:t>M13</a:t>
            </a:r>
            <a:r>
              <a:rPr lang="ar-SA" sz="1200" b="1" dirty="0">
                <a:solidFill>
                  <a:srgbClr val="BFD0E8"/>
                </a:solidFill>
                <a:latin typeface="GE SS Two Bold"/>
                <a:cs typeface="GE SS Two Bold"/>
              </a:rPr>
              <a:t>  |  رقم اشعار فحص : 4121050117</a:t>
            </a:r>
          </a:p>
        </p:txBody>
      </p:sp>
      <p:sp>
        <p:nvSpPr>
          <p:cNvPr id="13" name="PH_KPI_BOX_TOTAL"/>
          <p:cNvSpPr/>
          <p:nvPr/>
        </p:nvSpPr>
        <p:spPr>
          <a:xfrm>
            <a:off x="400000" y="1260000"/>
            <a:ext cx="3664000" cy="76000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>
            <a:normAutofit/>
          </a:bodyPr>
          <a:lstStyle/>
          <a:p>
            <a:pPr algn="r" rtl="1"/>
            <a:endParaRPr/>
          </a:p>
        </p:txBody>
      </p:sp>
      <p:sp>
        <p:nvSpPr>
          <p:cNvPr id="14" name="PH_KPI_TOTAL"/>
          <p:cNvSpPr/>
          <p:nvPr/>
        </p:nvSpPr>
        <p:spPr>
          <a:xfrm>
            <a:off x="400000" y="1310000"/>
            <a:ext cx="3664000" cy="380000"/>
          </a:xfrm>
          <a:prstGeom prst="rect">
            <a:avLst/>
          </a:prstGeom>
          <a:noFill/>
          <a:ln>
            <a:noFill/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24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24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15" name="PH_KPI_LBL_TOTAL"/>
          <p:cNvSpPr/>
          <p:nvPr/>
        </p:nvSpPr>
        <p:spPr>
          <a:xfrm>
            <a:off x="400000" y="1670000"/>
            <a:ext cx="3664000" cy="300000"/>
          </a:xfrm>
          <a:prstGeom prst="rect">
            <a:avLst/>
          </a:prstGeom>
          <a:noFill/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ctr" rtl="1"/>
            <a:r>
              <a:rPr lang="ar-SA" sz="1200" b="0" dirty="0">
                <a:solidFill>
                  <a:srgbClr val="404A5C"/>
                </a:solidFill>
                <a:latin typeface="GE SS Two Bold"/>
                <a:cs typeface="GE SS Two Bold"/>
              </a:rPr>
              <a:t>إجمالي الملاحظات</a:t>
            </a:r>
          </a:p>
        </p:txBody>
      </p:sp>
      <p:sp>
        <p:nvSpPr>
          <p:cNvPr id="16" name="PH_KPI_BOX_TYPES"/>
          <p:cNvSpPr/>
          <p:nvPr/>
        </p:nvSpPr>
        <p:spPr>
          <a:xfrm>
            <a:off x="4264000" y="1260000"/>
            <a:ext cx="3664000" cy="76000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>
            <a:normAutofit/>
          </a:bodyPr>
          <a:lstStyle/>
          <a:p>
            <a:pPr algn="r" rtl="1"/>
            <a:endParaRPr/>
          </a:p>
        </p:txBody>
      </p:sp>
      <p:sp>
        <p:nvSpPr>
          <p:cNvPr id="17" name="PH_KPI_TYPES"/>
          <p:cNvSpPr/>
          <p:nvPr/>
        </p:nvSpPr>
        <p:spPr>
          <a:xfrm>
            <a:off x="4264000" y="1310000"/>
            <a:ext cx="3664000" cy="380000"/>
          </a:xfrm>
          <a:prstGeom prst="rect">
            <a:avLst/>
          </a:prstGeom>
          <a:noFill/>
          <a:ln>
            <a:noFill/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2400" b="1">
                <a:solidFill>
                  <a:srgbClr val="002060"/>
                </a:solidFill>
                <a:latin typeface="GE SS Two Bold"/>
                <a:cs typeface="GE SS Two Bold"/>
              </a:rPr>
              <a:t/>
            </a:r>
            <a:endParaRPr lang="ar-SA" sz="2400" b="1" dirty="0">
              <a:solidFill>
                <a:srgbClr val="002060"/>
              </a:solidFill>
              <a:latin typeface="GE SS Two Bold"/>
              <a:cs typeface="GE SS Two Bold"/>
            </a:endParaRPr>
          </a:p>
        </p:txBody>
      </p:sp>
      <p:sp>
        <p:nvSpPr>
          <p:cNvPr id="18" name="PH_KPI_LBL_TYPES"/>
          <p:cNvSpPr/>
          <p:nvPr/>
        </p:nvSpPr>
        <p:spPr>
          <a:xfrm>
            <a:off x="4264000" y="1670000"/>
            <a:ext cx="3664000" cy="300000"/>
          </a:xfrm>
          <a:prstGeom prst="rect">
            <a:avLst/>
          </a:prstGeom>
          <a:noFill/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ctr" rtl="1"/>
            <a:r>
              <a:rPr lang="ar-SA" sz="1200" b="0" dirty="0">
                <a:solidFill>
                  <a:srgbClr val="404A5C"/>
                </a:solidFill>
                <a:latin typeface="GE SS Two Bold"/>
                <a:cs typeface="GE SS Two Bold"/>
              </a:rPr>
              <a:t>عدد أنواع الملاحظات</a:t>
            </a:r>
          </a:p>
        </p:txBody>
      </p:sp>
      <p:sp>
        <p:nvSpPr>
          <p:cNvPr id="19" name="PH_KPI_BOX_DONE"/>
          <p:cNvSpPr/>
          <p:nvPr/>
        </p:nvSpPr>
        <p:spPr>
          <a:xfrm>
            <a:off x="8128000" y="1260000"/>
            <a:ext cx="3664000" cy="760000"/>
          </a:xfrm>
          <a:prstGeom prst="round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>
            <a:normAutofit/>
          </a:bodyPr>
          <a:lstStyle/>
          <a:p>
            <a:pPr algn="r" rtl="1"/>
            <a:endParaRPr/>
          </a:p>
        </p:txBody>
      </p:sp>
      <p:sp>
        <p:nvSpPr>
          <p:cNvPr id="20" name="PH_KPI_DONE"/>
          <p:cNvSpPr/>
          <p:nvPr/>
        </p:nvSpPr>
        <p:spPr>
          <a:xfrm>
            <a:off x="8128000" y="1310000"/>
            <a:ext cx="3664000" cy="380000"/>
          </a:xfrm>
          <a:prstGeom prst="rect">
            <a:avLst/>
          </a:prstGeom>
          <a:noFill/>
          <a:ln>
            <a:noFill/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2400" b="1">
                <a:solidFill>
                  <a:srgbClr val="00B050"/>
                </a:solidFill>
                <a:latin typeface="GE SS Two Bold"/>
                <a:cs typeface="GE SS Two Bold"/>
              </a:rPr>
              <a:t/>
            </a:r>
            <a:endParaRPr lang="ar-SA" sz="2400" b="1" dirty="0">
              <a:solidFill>
                <a:srgbClr val="00B050"/>
              </a:solidFill>
              <a:latin typeface="GE SS Two Bold"/>
              <a:cs typeface="GE SS Two Bold"/>
            </a:endParaRPr>
          </a:p>
        </p:txBody>
      </p:sp>
      <p:sp>
        <p:nvSpPr>
          <p:cNvPr id="21" name="PH_KPI_LBL_DONE"/>
          <p:cNvSpPr/>
          <p:nvPr/>
        </p:nvSpPr>
        <p:spPr>
          <a:xfrm>
            <a:off x="8128000" y="1670000"/>
            <a:ext cx="3664000" cy="300000"/>
          </a:xfrm>
          <a:prstGeom prst="rect">
            <a:avLst/>
          </a:prstGeom>
          <a:noFill/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ctr" rtl="1"/>
            <a:r>
              <a:rPr lang="ar-SA" sz="1200" b="0" dirty="0">
                <a:solidFill>
                  <a:srgbClr val="404A5C"/>
                </a:solidFill>
                <a:latin typeface="GE SS Two Bold"/>
                <a:cs typeface="GE SS Two Bold"/>
              </a:rPr>
              <a:t>الملاحظات المعالجة</a:t>
            </a:r>
          </a:p>
        </p:txBody>
      </p:sp>
      <p:sp>
        <p:nvSpPr>
          <p:cNvPr id="22" name="PH_TH_R_COUNT"/>
          <p:cNvSpPr/>
          <p:nvPr/>
        </p:nvSpPr>
        <p:spPr>
          <a:xfrm>
            <a:off x="6246000" y="2200000"/>
            <a:ext cx="846000" cy="36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ctr" rtl="1"/>
            <a:r>
              <a:rPr lang="ar-SA" sz="1200" b="1" dirty="0">
                <a:solidFill>
                  <a:srgbClr val="FFFFFF"/>
                </a:solidFill>
                <a:latin typeface="GE SS Two Bold"/>
                <a:cs typeface="GE SS Two Bold"/>
              </a:rPr>
              <a:t>العدد</a:t>
            </a:r>
          </a:p>
        </p:txBody>
      </p:sp>
      <p:sp>
        <p:nvSpPr>
          <p:cNvPr id="23" name="PH_TH_R_DESC"/>
          <p:cNvSpPr/>
          <p:nvPr/>
        </p:nvSpPr>
        <p:spPr>
          <a:xfrm>
            <a:off x="7146000" y="2200000"/>
            <a:ext cx="4646000" cy="36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r" rtl="1"/>
            <a:r>
              <a:rPr lang="ar-SA" sz="1200" b="1" dirty="0">
                <a:solidFill>
                  <a:srgbClr val="FFFFFF"/>
                </a:solidFill>
                <a:latin typeface="GE SS Two Bold"/>
                <a:cs typeface="GE SS Two Bold"/>
              </a:rPr>
              <a:t>وصف الملاحظة</a:t>
            </a:r>
          </a:p>
        </p:txBody>
      </p:sp>
      <p:sp>
        <p:nvSpPr>
          <p:cNvPr id="24" name="PH_ROW_00_COUNT"/>
          <p:cNvSpPr/>
          <p:nvPr/>
        </p:nvSpPr>
        <p:spPr>
          <a:xfrm>
            <a:off x="6246000" y="256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25" name="PH_ROW_00_DESC"/>
          <p:cNvSpPr/>
          <p:nvPr/>
        </p:nvSpPr>
        <p:spPr>
          <a:xfrm>
            <a:off x="7146000" y="256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26" name="PH_ROW_01_COUNT"/>
          <p:cNvSpPr/>
          <p:nvPr/>
        </p:nvSpPr>
        <p:spPr>
          <a:xfrm>
            <a:off x="6246000" y="292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27" name="PH_ROW_01_DESC"/>
          <p:cNvSpPr/>
          <p:nvPr/>
        </p:nvSpPr>
        <p:spPr>
          <a:xfrm>
            <a:off x="7146000" y="292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28" name="PH_ROW_02_COUNT"/>
          <p:cNvSpPr/>
          <p:nvPr/>
        </p:nvSpPr>
        <p:spPr>
          <a:xfrm>
            <a:off x="6246000" y="328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29" name="PH_ROW_02_DESC"/>
          <p:cNvSpPr/>
          <p:nvPr/>
        </p:nvSpPr>
        <p:spPr>
          <a:xfrm>
            <a:off x="7146000" y="328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30" name="PH_ROW_03_COUNT"/>
          <p:cNvSpPr/>
          <p:nvPr/>
        </p:nvSpPr>
        <p:spPr>
          <a:xfrm>
            <a:off x="6246000" y="364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31" name="PH_ROW_03_DESC"/>
          <p:cNvSpPr/>
          <p:nvPr/>
        </p:nvSpPr>
        <p:spPr>
          <a:xfrm>
            <a:off x="7146000" y="364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32" name="PH_ROW_04_COUNT"/>
          <p:cNvSpPr/>
          <p:nvPr/>
        </p:nvSpPr>
        <p:spPr>
          <a:xfrm>
            <a:off x="6246000" y="400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33" name="PH_ROW_04_DESC"/>
          <p:cNvSpPr/>
          <p:nvPr/>
        </p:nvSpPr>
        <p:spPr>
          <a:xfrm>
            <a:off x="7146000" y="400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34" name="PH_ROW_05_COUNT"/>
          <p:cNvSpPr/>
          <p:nvPr/>
        </p:nvSpPr>
        <p:spPr>
          <a:xfrm>
            <a:off x="6246000" y="436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35" name="PH_ROW_05_DESC"/>
          <p:cNvSpPr/>
          <p:nvPr/>
        </p:nvSpPr>
        <p:spPr>
          <a:xfrm>
            <a:off x="7146000" y="436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 dirty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36" name="PH_ROW_06_COUNT"/>
          <p:cNvSpPr/>
          <p:nvPr/>
        </p:nvSpPr>
        <p:spPr>
          <a:xfrm>
            <a:off x="6246000" y="472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37" name="PH_ROW_06_DESC"/>
          <p:cNvSpPr/>
          <p:nvPr/>
        </p:nvSpPr>
        <p:spPr>
          <a:xfrm>
            <a:off x="7146000" y="472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38" name="PH_ROW_07_COUNT"/>
          <p:cNvSpPr/>
          <p:nvPr/>
        </p:nvSpPr>
        <p:spPr>
          <a:xfrm>
            <a:off x="6246000" y="508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39" name="PH_ROW_07_DESC"/>
          <p:cNvSpPr/>
          <p:nvPr/>
        </p:nvSpPr>
        <p:spPr>
          <a:xfrm>
            <a:off x="7146000" y="508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40" name="PH_ROW_08_COUNT"/>
          <p:cNvSpPr/>
          <p:nvPr/>
        </p:nvSpPr>
        <p:spPr>
          <a:xfrm>
            <a:off x="6246000" y="544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41" name="PH_ROW_08_DESC"/>
          <p:cNvSpPr/>
          <p:nvPr/>
        </p:nvSpPr>
        <p:spPr>
          <a:xfrm>
            <a:off x="7146000" y="544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42" name="PH_ROW_09_COUNT"/>
          <p:cNvSpPr/>
          <p:nvPr/>
        </p:nvSpPr>
        <p:spPr>
          <a:xfrm>
            <a:off x="6246000" y="580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  <a:endParaRPr lang="ar-SA" sz="1200" b="1" dirty="0">
              <a:solidFill>
                <a:srgbClr val="FF8D12"/>
              </a:solidFill>
              <a:latin typeface="GE SS Two Bold"/>
              <a:cs typeface="GE SS Two Bold"/>
            </a:endParaRPr>
          </a:p>
        </p:txBody>
      </p:sp>
      <p:sp>
        <p:nvSpPr>
          <p:cNvPr id="43" name="PH_ROW_09_DESC"/>
          <p:cNvSpPr/>
          <p:nvPr/>
        </p:nvSpPr>
        <p:spPr>
          <a:xfrm>
            <a:off x="7146000" y="580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44" name="PH_ROW_10_COUNT"/>
          <p:cNvSpPr/>
          <p:nvPr/>
        </p:nvSpPr>
        <p:spPr>
          <a:xfrm>
            <a:off x="6246000" y="616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45" name="PH_ROW_10_DESC"/>
          <p:cNvSpPr/>
          <p:nvPr/>
        </p:nvSpPr>
        <p:spPr>
          <a:xfrm>
            <a:off x="7146000" y="616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46" name="PH_TH_L_COUNT"/>
          <p:cNvSpPr/>
          <p:nvPr/>
        </p:nvSpPr>
        <p:spPr>
          <a:xfrm>
            <a:off x="400000" y="2200000"/>
            <a:ext cx="846000" cy="36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ctr" rtl="1"/>
            <a:r>
              <a:rPr lang="ar-SA" sz="1200" b="1" dirty="0">
                <a:solidFill>
                  <a:srgbClr val="FFFFFF"/>
                </a:solidFill>
                <a:latin typeface="GE SS Two Bold"/>
                <a:cs typeface="GE SS Two Bold"/>
              </a:rPr>
              <a:t>العدد</a:t>
            </a:r>
          </a:p>
        </p:txBody>
      </p:sp>
      <p:sp>
        <p:nvSpPr>
          <p:cNvPr id="47" name="PH_TH_L_DESC"/>
          <p:cNvSpPr/>
          <p:nvPr/>
        </p:nvSpPr>
        <p:spPr>
          <a:xfrm>
            <a:off x="1300000" y="2200000"/>
            <a:ext cx="4646000" cy="360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txBody>
          <a:bodyPr lIns="72000" tIns="18000" rIns="72000" bIns="18000" anchor="ctr">
            <a:normAutofit/>
          </a:bodyPr>
          <a:lstStyle/>
          <a:p>
            <a:pPr algn="r" rtl="1"/>
            <a:r>
              <a:rPr lang="ar-SA" sz="1200" b="1" dirty="0">
                <a:solidFill>
                  <a:srgbClr val="FFFFFF"/>
                </a:solidFill>
                <a:latin typeface="GE SS Two Bold"/>
                <a:cs typeface="GE SS Two Bold"/>
              </a:rPr>
              <a:t>وصف الملاحظة</a:t>
            </a:r>
          </a:p>
        </p:txBody>
      </p:sp>
      <p:sp>
        <p:nvSpPr>
          <p:cNvPr id="48" name="PH_ROW_11_COUNT"/>
          <p:cNvSpPr/>
          <p:nvPr/>
        </p:nvSpPr>
        <p:spPr>
          <a:xfrm>
            <a:off x="400000" y="256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49" name="PH_ROW_11_DESC"/>
          <p:cNvSpPr/>
          <p:nvPr/>
        </p:nvSpPr>
        <p:spPr>
          <a:xfrm>
            <a:off x="1300000" y="256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50" name="PH_ROW_12_COUNT"/>
          <p:cNvSpPr/>
          <p:nvPr/>
        </p:nvSpPr>
        <p:spPr>
          <a:xfrm>
            <a:off x="400000" y="292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51" name="PH_ROW_12_DESC"/>
          <p:cNvSpPr/>
          <p:nvPr/>
        </p:nvSpPr>
        <p:spPr>
          <a:xfrm>
            <a:off x="1300000" y="292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52" name="PH_ROW_13_COUNT"/>
          <p:cNvSpPr/>
          <p:nvPr/>
        </p:nvSpPr>
        <p:spPr>
          <a:xfrm>
            <a:off x="400000" y="328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53" name="PH_ROW_13_DESC"/>
          <p:cNvSpPr/>
          <p:nvPr/>
        </p:nvSpPr>
        <p:spPr>
          <a:xfrm>
            <a:off x="1300000" y="328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54" name="PH_ROW_14_COUNT"/>
          <p:cNvSpPr/>
          <p:nvPr/>
        </p:nvSpPr>
        <p:spPr>
          <a:xfrm>
            <a:off x="400000" y="364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55" name="PH_ROW_14_DESC"/>
          <p:cNvSpPr/>
          <p:nvPr/>
        </p:nvSpPr>
        <p:spPr>
          <a:xfrm>
            <a:off x="1300000" y="364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56" name="PH_ROW_15_COUNT"/>
          <p:cNvSpPr/>
          <p:nvPr/>
        </p:nvSpPr>
        <p:spPr>
          <a:xfrm>
            <a:off x="400000" y="400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57" name="PH_ROW_15_DESC"/>
          <p:cNvSpPr/>
          <p:nvPr/>
        </p:nvSpPr>
        <p:spPr>
          <a:xfrm>
            <a:off x="1300000" y="400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58" name="PH_ROW_16_COUNT"/>
          <p:cNvSpPr/>
          <p:nvPr/>
        </p:nvSpPr>
        <p:spPr>
          <a:xfrm>
            <a:off x="400000" y="436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59" name="PH_ROW_16_DESC"/>
          <p:cNvSpPr/>
          <p:nvPr/>
        </p:nvSpPr>
        <p:spPr>
          <a:xfrm>
            <a:off x="1300000" y="436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60" name="PH_ROW_17_COUNT"/>
          <p:cNvSpPr/>
          <p:nvPr/>
        </p:nvSpPr>
        <p:spPr>
          <a:xfrm>
            <a:off x="400000" y="472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61" name="PH_ROW_17_DESC"/>
          <p:cNvSpPr/>
          <p:nvPr/>
        </p:nvSpPr>
        <p:spPr>
          <a:xfrm>
            <a:off x="1300000" y="472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  <a:endParaRPr lang="ar-SA" sz="1050" b="0" dirty="0">
              <a:solidFill>
                <a:srgbClr val="1F2937"/>
              </a:solidFill>
              <a:latin typeface="GE SS Two Bold"/>
              <a:cs typeface="GE SS Two Bold"/>
            </a:endParaRPr>
          </a:p>
        </p:txBody>
      </p:sp>
      <p:sp>
        <p:nvSpPr>
          <p:cNvPr id="62" name="PH_ROW_18_COUNT"/>
          <p:cNvSpPr/>
          <p:nvPr/>
        </p:nvSpPr>
        <p:spPr>
          <a:xfrm>
            <a:off x="400000" y="508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63" name="PH_ROW_18_DESC"/>
          <p:cNvSpPr/>
          <p:nvPr/>
        </p:nvSpPr>
        <p:spPr>
          <a:xfrm>
            <a:off x="1300000" y="508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64" name="PH_ROW_19_COUNT"/>
          <p:cNvSpPr/>
          <p:nvPr/>
        </p:nvSpPr>
        <p:spPr>
          <a:xfrm>
            <a:off x="400000" y="5440000"/>
            <a:ext cx="8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65" name="PH_ROW_19_DESC"/>
          <p:cNvSpPr/>
          <p:nvPr/>
        </p:nvSpPr>
        <p:spPr>
          <a:xfrm>
            <a:off x="1300000" y="5440000"/>
            <a:ext cx="4646000" cy="360000"/>
          </a:xfrm>
          <a:prstGeom prst="rect">
            <a:avLst/>
          </a:prstGeom>
          <a:solidFill>
            <a:srgbClr val="EEF2F8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66" name="PH_ROW_20_COUNT"/>
          <p:cNvSpPr/>
          <p:nvPr/>
        </p:nvSpPr>
        <p:spPr>
          <a:xfrm>
            <a:off x="400000" y="5800000"/>
            <a:ext cx="8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ctr" rtl="1"/>
            <a:r>
              <a:rPr lang="ar-SA" sz="1200" b="1" dirty="0">
                <a:solidFill>
                  <a:srgbClr val="FF8D12"/>
                </a:solidFill>
                <a:latin typeface="GE SS Two Bold"/>
                <a:cs typeface="GE SS Two Bold"/>
              </a:rPr>
              <a:t/>
            </a:r>
          </a:p>
        </p:txBody>
      </p:sp>
      <p:sp>
        <p:nvSpPr>
          <p:cNvPr id="67" name="PH_ROW_20_DESC"/>
          <p:cNvSpPr/>
          <p:nvPr/>
        </p:nvSpPr>
        <p:spPr>
          <a:xfrm>
            <a:off x="1300000" y="5800000"/>
            <a:ext cx="4646000" cy="360000"/>
          </a:xfrm>
          <a:prstGeom prst="rect">
            <a:avLst/>
          </a:prstGeom>
          <a:solidFill>
            <a:srgbClr val="FFFFFF"/>
          </a:solidFill>
          <a:ln w="12700">
            <a:solidFill>
              <a:srgbClr val="D6DEEA"/>
            </a:solidFill>
          </a:ln>
        </p:spPr>
        <p:txBody>
          <a:bodyPr lIns="72000" tIns="18000" rIns="72000" bIns="18000" anchor="ctr" wrap="square">
            <a:normAutofit/>
          </a:bodyPr>
          <a:lstStyle/>
          <a:p>
            <a:pPr algn="r" rtl="1"/>
            <a:r>
              <a:rPr lang="ar-SA" sz="1050" b="0">
                <a:solidFill>
                  <a:srgbClr val="1F2937"/>
                </a:solidFill>
                <a:latin typeface="GE SS Two Bold"/>
                <a:cs typeface="GE SS Two Bold"/>
              </a:rPr>
              <a:t/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PH_NOTE_HEADER">
            <a:extLst>
              <a:ext uri="{FF2B5EF4-FFF2-40B4-BE49-F238E27FC236}">
                <a16:creationId xmlns:a16="http://schemas.microsoft.com/office/drawing/2014/main" id="{1EBAAFE9-A87E-4F3B-9F45-AD0BA8374872}"/>
              </a:ext>
            </a:extLst>
          </p:cNvPr>
          <p:cNvSpPr>
            <a:spLocks noGrp="1"/>
          </p:cNvSpPr>
          <p:nvPr/>
        </p:nvSpPr>
        <p:spPr>
          <a:xfrm>
            <a:off x="3132528" y="143417"/>
            <a:ext cx="5926944" cy="356915"/>
          </a:xfrm>
          <a:prstGeom prst="rect">
            <a:avLst/>
          </a:prstGeom>
        </p:spPr>
        <p:txBody>
          <a:bodyPr vert="horz" lIns="91440" tIns="45720" rIns="91440" bIns="45720" anchor="b">
            <a:normAutofit fontScale="88146" lnSpcReduction="10000"/>
          </a:bodyPr>
          <a:lstStyle>
            <a:lvl1pPr algn="r" defTabSz="914400">
              <a:lnSpc>
                <a:spcPct val="90000"/>
              </a:lnSpc>
              <a:spcBef>
                <a:spcPct val="0"/>
              </a:spcBef>
              <a:buNone/>
              <a:defRPr sz="4200" b="1" i="0" kern="1200">
                <a:solidFill>
                  <a:srgbClr val="F78F3A"/>
                </a:solidFill>
                <a:latin typeface="GE SS Two"/>
                <a:ea typeface="GE SS Two"/>
                <a:cs typeface="GE SS Two"/>
              </a:defRPr>
            </a:lvl1pPr>
          </a:lstStyle>
          <a:p>
            <a:pPr algn="ctr">
              <a:buNone/>
              <a:defRPr>
                <a:latin typeface="Arial"/>
                <a:ea typeface="Arial"/>
                <a:cs typeface="Arial"/>
              </a:defRPr>
            </a:pPr>
            <a:r>
              <a:rPr sz="2400">
                <a:solidFill>
                  <a:schemeClr val="accent2"/>
                </a:solidFill>
                <a:latin typeface="Arial"/>
                <a:ea typeface="Arial"/>
                <a:cs typeface="Arial"/>
              </a:rPr>
              <a:t>صيانة المغذي</a:t>
            </a:r>
            <a:endParaRPr sz="2400">
              <a:solidFill>
                <a:schemeClr val="accent2"/>
              </a:solidFill>
              <a:latin typeface="GE SS Two Medium"/>
              <a:ea typeface="GE SS Two Medium"/>
              <a:cs typeface="GE SS Two Medium"/>
            </a:endParaRPr>
          </a:p>
        </p:txBody>
      </p:sp>
      <p:sp>
        <p:nvSpPr>
          <p:cNvPr id="20" name="PH_NOTICE">
            <a:extLst>
              <a:ext uri="{FF2B5EF4-FFF2-40B4-BE49-F238E27FC236}">
                <a16:creationId xmlns:a16="http://schemas.microsoft.com/office/drawing/2014/main" id="{435B0BB8-ACBB-4121-8DE5-D9BB33A53F07}"/>
              </a:ext>
            </a:extLst>
          </p:cNvPr>
          <p:cNvSpPr>
            <a:spLocks noGrp="1"/>
          </p:cNvSpPr>
          <p:nvPr/>
        </p:nvSpPr>
        <p:spPr>
          <a:xfrm>
            <a:off x="136478" y="5031785"/>
            <a:ext cx="3288655" cy="987726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rmAutofit/>
          </a:bodyPr>
          <a:lstStyle/>
          <a:p>
            <a:pPr algn="ctr">
              <a:buNone/>
            </a:pPr>
            <a:r>
              <a:rPr lang="ar-SA" sz="1600" b="1" dirty="0">
                <a:solidFill>
                  <a:schemeClr val="tx1"/>
                </a:solidFill>
                <a:latin typeface="GE SS Two Bold"/>
                <a:ea typeface="GE SS Two Bold"/>
                <a:cs typeface="GE SS Two Bold"/>
              </a:rPr>
              <a:t/>
            </a:r>
            <a:endParaRPr lang="ar-SA" sz="1600" b="1" dirty="0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21" name="PH_NOTICE_LABEL">
            <a:extLst>
              <a:ext uri="{FF2B5EF4-FFF2-40B4-BE49-F238E27FC236}">
                <a16:creationId xmlns:a16="http://schemas.microsoft.com/office/drawing/2014/main" id="{37805B35-05FD-46B7-8A4C-0F2748D98A92}"/>
              </a:ext>
            </a:extLst>
          </p:cNvPr>
          <p:cNvSpPr>
            <a:spLocks noGrp="1"/>
          </p:cNvSpPr>
          <p:nvPr/>
        </p:nvSpPr>
        <p:spPr>
          <a:xfrm>
            <a:off x="814750" y="4531819"/>
            <a:ext cx="2155504" cy="50291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>
                <a:latin typeface="GE SS Two Bold"/>
                <a:ea typeface="GE SS Two Bold"/>
                <a:cs typeface="GE SS Two Bold"/>
              </a:rPr>
              <a:t>رقم اشعار الصيانة                           </a:t>
            </a:r>
          </a:p>
        </p:txBody>
      </p:sp>
      <p:sp>
        <p:nvSpPr>
          <p:cNvPr id="3" name="PH_FRAME_BEFORE">
            <a:extLst>
              <a:ext uri="{FF2B5EF4-FFF2-40B4-BE49-F238E27FC236}">
                <a16:creationId xmlns:a16="http://schemas.microsoft.com/office/drawing/2014/main" id="{95DD6592-D929-4F9E-A38E-4F8D05F74834}"/>
              </a:ext>
            </a:extLst>
          </p:cNvPr>
          <p:cNvSpPr>
            <a:spLocks noGrp="1"/>
          </p:cNvSpPr>
          <p:nvPr/>
        </p:nvSpPr>
        <p:spPr>
          <a:xfrm>
            <a:off x="6849374" y="888521"/>
            <a:ext cx="5063705" cy="3252158"/>
          </a:xfrm>
          <a:prstGeom prst="rect">
            <a:avLst/>
          </a:prstGeom>
          <a:noFill/>
          <a:ln>
            <a:solidFill>
              <a:srgbClr val="FF8D1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PH_FRAME_AFTER">
            <a:extLst>
              <a:ext uri="{FF2B5EF4-FFF2-40B4-BE49-F238E27FC236}">
                <a16:creationId xmlns:a16="http://schemas.microsoft.com/office/drawing/2014/main" id="{E02EF69C-60FE-4758-9ACF-17E5A5B4DACD}"/>
              </a:ext>
            </a:extLst>
          </p:cNvPr>
          <p:cNvSpPr>
            <a:spLocks noGrp="1"/>
          </p:cNvSpPr>
          <p:nvPr/>
        </p:nvSpPr>
        <p:spPr>
          <a:xfrm>
            <a:off x="1032295" y="888521"/>
            <a:ext cx="5063705" cy="3252158"/>
          </a:xfrm>
          <a:prstGeom prst="rect">
            <a:avLst/>
          </a:prstGeom>
          <a:noFill/>
          <a:ln>
            <a:solidFill>
              <a:srgbClr val="FF8D1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7" name="PH_NOTE_TITLE">
            <a:extLst>
              <a:ext uri="{FF2B5EF4-FFF2-40B4-BE49-F238E27FC236}">
                <a16:creationId xmlns:a16="http://schemas.microsoft.com/office/drawing/2014/main" id="{A98011AA-8DC5-4C35-A4C9-0EA2B0A8DE91}"/>
              </a:ext>
            </a:extLst>
          </p:cNvPr>
          <p:cNvSpPr>
            <a:spLocks noGrp="1"/>
          </p:cNvSpPr>
          <p:nvPr/>
        </p:nvSpPr>
        <p:spPr>
          <a:xfrm>
            <a:off x="4103405" y="4528868"/>
            <a:ext cx="2155504" cy="50291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rmAutofit/>
          </a:bodyPr>
          <a:lstStyle/>
          <a:p>
            <a:pPr algn="ctr">
              <a:buNone/>
              <a:defRPr>
                <a:latin typeface="Arial"/>
                <a:ea typeface="Arial"/>
                <a:cs typeface="Arial"/>
              </a:defRPr>
            </a:pPr>
            <a:r>
              <a:rPr sz="1400">
                <a:latin typeface="Arial"/>
                <a:ea typeface="Arial"/>
                <a:cs typeface="Arial"/>
              </a:rPr>
              <a:t/>
            </a:r>
            <a:endParaRPr sz="1400">
              <a:latin typeface="GE SS Two Bold"/>
              <a:ea typeface="GE SS Two Bold"/>
              <a:cs typeface="GE SS Two Bold"/>
            </a:endParaRPr>
          </a:p>
        </p:txBody>
      </p:sp>
      <p:sp>
        <p:nvSpPr>
          <p:cNvPr id="9" name="PH_OFFICE">
            <a:extLst>
              <a:ext uri="{FF2B5EF4-FFF2-40B4-BE49-F238E27FC236}">
                <a16:creationId xmlns:a16="http://schemas.microsoft.com/office/drawing/2014/main" id="{A95A8D06-E527-4671-89C5-4A2521EBC7B2}"/>
              </a:ext>
            </a:extLst>
          </p:cNvPr>
          <p:cNvSpPr>
            <a:spLocks noGrp="1"/>
          </p:cNvSpPr>
          <p:nvPr/>
        </p:nvSpPr>
        <p:spPr>
          <a:xfrm>
            <a:off x="9256143" y="5031785"/>
            <a:ext cx="2656936" cy="987726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rmAutofit/>
          </a:bodyPr>
          <a:lstStyle/>
          <a:p>
            <a:pPr algn="ctr">
              <a:buNone/>
              <a:defRPr>
                <a:latin typeface="Arial"/>
                <a:ea typeface="Arial"/>
                <a:cs typeface="Arial"/>
              </a:defRPr>
            </a:pPr>
            <a:r>
              <a:rPr sz="1600" b="1">
                <a:solidFill>
                  <a:srgbClr val="00B050"/>
                </a:solidFill>
                <a:latin typeface="Arial"/>
                <a:ea typeface="Arial"/>
                <a:cs typeface="Arial"/>
              </a:rPr>
              <a:t/>
            </a:r>
            <a:endParaRPr sz="1600" b="1">
              <a:solidFill>
                <a:srgbClr val="00B05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0" name="Rectangle: Top Corners Rounded 4">
            <a:extLst>
              <a:ext uri="{FF2B5EF4-FFF2-40B4-BE49-F238E27FC236}">
                <a16:creationId xmlns:a16="http://schemas.microsoft.com/office/drawing/2014/main" id="{E8FFEFFB-F31B-41D4-AA9F-4636D439EC81}"/>
              </a:ext>
            </a:extLst>
          </p:cNvPr>
          <p:cNvSpPr>
            <a:spLocks noGrp="1"/>
          </p:cNvSpPr>
          <p:nvPr/>
        </p:nvSpPr>
        <p:spPr>
          <a:xfrm>
            <a:off x="9506859" y="4528867"/>
            <a:ext cx="2155504" cy="50291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>
                <a:latin typeface="GE SS Two Bold"/>
                <a:ea typeface="GE SS Two Bold"/>
                <a:cs typeface="GE SS Two Bold"/>
              </a:rPr>
              <a:t>المكتب </a:t>
            </a:r>
          </a:p>
        </p:txBody>
      </p:sp>
      <p:sp>
        <p:nvSpPr>
          <p:cNvPr id="11" name="PH_LBL_BEFORE">
            <a:extLst>
              <a:ext uri="{FF2B5EF4-FFF2-40B4-BE49-F238E27FC236}">
                <a16:creationId xmlns:a16="http://schemas.microsoft.com/office/drawing/2014/main" id="{96BB647A-8054-4F4C-A546-F14DDD14EFC6}"/>
              </a:ext>
            </a:extLst>
          </p:cNvPr>
          <p:cNvSpPr>
            <a:spLocks noGrp="1"/>
          </p:cNvSpPr>
          <p:nvPr/>
        </p:nvSpPr>
        <p:spPr>
          <a:xfrm>
            <a:off x="8526765" y="332621"/>
            <a:ext cx="2221386" cy="502917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00" b="1">
                <a:solidFill>
                  <a:srgbClr val="002060"/>
                </a:solidFill>
                <a:latin typeface="GE SS Two Bold"/>
                <a:ea typeface="GE SS Two Bold"/>
                <a:cs typeface="GE SS Two Bold"/>
              </a:rPr>
              <a:t>صورة قبل </a:t>
            </a:r>
            <a:endParaRPr sz="1600" b="1">
              <a:solidFill>
                <a:srgbClr val="00B05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2" name="PH_LBL_AFTER">
            <a:extLst>
              <a:ext uri="{FF2B5EF4-FFF2-40B4-BE49-F238E27FC236}">
                <a16:creationId xmlns:a16="http://schemas.microsoft.com/office/drawing/2014/main" id="{FE6DD3DA-B93E-4769-B856-B7E03ED5E561}"/>
              </a:ext>
            </a:extLst>
          </p:cNvPr>
          <p:cNvSpPr>
            <a:spLocks noGrp="1"/>
          </p:cNvSpPr>
          <p:nvPr/>
        </p:nvSpPr>
        <p:spPr>
          <a:xfrm>
            <a:off x="2575663" y="332621"/>
            <a:ext cx="2221386" cy="502917"/>
          </a:xfrm>
          <a:prstGeom prst="round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600" b="1">
                <a:solidFill>
                  <a:srgbClr val="002060"/>
                </a:solidFill>
                <a:latin typeface="GE SS Two Bold"/>
                <a:ea typeface="GE SS Two Bold"/>
                <a:cs typeface="GE SS Two Bold"/>
              </a:rPr>
              <a:t>صورة بعد </a:t>
            </a:r>
            <a:endParaRPr sz="1600" b="1">
              <a:solidFill>
                <a:srgbClr val="00B050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3" name="PH_COORDS">
            <a:extLst>
              <a:ext uri="{FF2B5EF4-FFF2-40B4-BE49-F238E27FC236}">
                <a16:creationId xmlns:a16="http://schemas.microsoft.com/office/drawing/2014/main" id="{5CB0B66F-0F99-46DB-8123-2F76E5743066}"/>
              </a:ext>
            </a:extLst>
          </p:cNvPr>
          <p:cNvSpPr>
            <a:spLocks noGrp="1"/>
          </p:cNvSpPr>
          <p:nvPr/>
        </p:nvSpPr>
        <p:spPr>
          <a:xfrm>
            <a:off x="6849373" y="5031785"/>
            <a:ext cx="2311879" cy="987726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rmAutofit/>
          </a:bodyPr>
          <a:lstStyle/>
          <a:p>
            <a:pPr>
              <a:buNone/>
              <a:defRPr>
                <a:latin typeface="Arial"/>
                <a:ea typeface="Arial"/>
                <a:cs typeface="Arial"/>
              </a:defRPr>
            </a:pPr>
            <a:r>
              <a:rPr sz="1600" b="1">
                <a:solidFill>
                  <a:schemeClr val="tx1"/>
                </a:solidFill>
                <a:latin typeface="Arial"/>
                <a:ea typeface="Arial"/>
                <a:cs typeface="Arial"/>
                <a:hlinkClick r:id="rId4"/>
              </a:rPr>
              <a:t/>
            </a:r>
            <a:endParaRPr sz="1600" b="1">
              <a:solidFill>
                <a:schemeClr val="tx1"/>
              </a:solidFill>
              <a:latin typeface="Roboto"/>
              <a:ea typeface="Roboto"/>
              <a:cs typeface="Roboto"/>
            </a:endParaRPr>
          </a:p>
        </p:txBody>
      </p:sp>
      <p:sp>
        <p:nvSpPr>
          <p:cNvPr id="14" name="Rectangle: Top Corners Rounded 4">
            <a:extLst>
              <a:ext uri="{FF2B5EF4-FFF2-40B4-BE49-F238E27FC236}">
                <a16:creationId xmlns:a16="http://schemas.microsoft.com/office/drawing/2014/main" id="{BF4B49BA-8A42-4951-921D-C0BCB927313C}"/>
              </a:ext>
            </a:extLst>
          </p:cNvPr>
          <p:cNvSpPr>
            <a:spLocks noGrp="1"/>
          </p:cNvSpPr>
          <p:nvPr/>
        </p:nvSpPr>
        <p:spPr>
          <a:xfrm>
            <a:off x="7052877" y="4528867"/>
            <a:ext cx="1875568" cy="502917"/>
          </a:xfrm>
          <a:prstGeom prst="round2SameRect">
            <a:avLst>
              <a:gd name="adj1" fmla="val 50000"/>
              <a:gd name="adj2" fmla="val 0"/>
            </a:avLst>
          </a:prstGeom>
          <a:solidFill>
            <a:schemeClr val="accent2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r>
              <a:rPr sz="1400">
                <a:latin typeface="GE SS Two Bold"/>
                <a:ea typeface="GE SS Two Bold"/>
                <a:cs typeface="GE SS Two Bold"/>
              </a:rPr>
              <a:t>الاحداثيات </a:t>
            </a:r>
          </a:p>
        </p:txBody>
      </p:sp>
      <p:sp>
        <p:nvSpPr>
          <p:cNvPr id="15" name="PH_DESC">
            <a:extLst>
              <a:ext uri="{FF2B5EF4-FFF2-40B4-BE49-F238E27FC236}">
                <a16:creationId xmlns:a16="http://schemas.microsoft.com/office/drawing/2014/main" id="{613804D2-8833-478A-8FA8-5308D80A0191}"/>
              </a:ext>
            </a:extLst>
          </p:cNvPr>
          <p:cNvSpPr>
            <a:spLocks noGrp="1"/>
          </p:cNvSpPr>
          <p:nvPr/>
        </p:nvSpPr>
        <p:spPr>
          <a:xfrm>
            <a:off x="3846830" y="5034915"/>
            <a:ext cx="2656840" cy="984885"/>
          </a:xfrm>
          <a:prstGeom prst="roundRect">
            <a:avLst>
              <a:gd name="adj" fmla="val 0"/>
            </a:avLst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 wrap="square">
            <a:normAutofit/>
          </a:bodyPr>
          <a:lstStyle/>
          <a:p>
            <a:pPr algn="ctr">
              <a:buNone/>
              <a:defRPr>
                <a:latin typeface="Arial"/>
                <a:ea typeface="Arial"/>
                <a:cs typeface="Arial"/>
              </a:defRPr>
            </a:pPr>
            <a:r>
              <a:rPr sz="1600" b="1">
                <a:solidFill>
                  <a:srgbClr val="00B050"/>
                </a:solidFill>
                <a:latin typeface="Arial"/>
                <a:ea typeface="Arial"/>
                <a:cs typeface="Arial"/>
              </a:rPr>
              <a:t/>
            </a:r>
          </a:p>
        </p:txBody>
      </p:sp>
      <p:pic>
        <p:nvPicPr>
          <p:cNvPr id="22" name="PH_PHOTO_BEFORE" descr="image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1627" y="888492"/>
            <a:ext cx="2439091" cy="3252121"/>
          </a:xfrm>
          <a:prstGeom prst="rect">
            <a:avLst/>
          </a:prstGeom>
        </p:spPr>
      </p:pic>
    </p:spTree>
  </p:cSld>
  <p:clrMapOvr>
    <a:masterClrMapping/>
  </p:clrMapOvr>
</p:sld>
</file>

<file path=ppt/slides/slide1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H_THANKS">
            <a:extLst>
              <a:ext uri="{FF2B5EF4-FFF2-40B4-BE49-F238E27FC236}">
                <a16:creationId xmlns:a16="http://schemas.microsoft.com/office/drawing/2014/main" id="{3F43328F-F6F6-44EB-9B38-93CFAAF32839}"/>
              </a:ext>
            </a:extLst>
          </p:cNvPr>
          <p:cNvSpPr>
            <a:spLocks noGrp="1"/>
          </p:cNvSpPr>
          <p:nvPr/>
        </p:nvSpPr>
        <p:spPr>
          <a:xfrm>
            <a:off x="6176351" y="1554165"/>
            <a:ext cx="5469844" cy="1773237"/>
          </a:xfrm>
          <a:prstGeom prst="rect">
            <a:avLst/>
          </a:prstGeom>
        </p:spPr>
        <p:txBody>
          <a:bodyPr vert="horz" lIns="0" tIns="0" rIns="0" bIns="0" anchor="b">
            <a:noAutofit/>
          </a:bodyPr>
          <a:lstStyle>
            <a:lvl1pPr algn="l" defTabSz="914400">
              <a:lnSpc>
                <a:spcPct val="100000"/>
              </a:lnSpc>
              <a:spcBef>
                <a:spcPts val="600"/>
              </a:spcBef>
              <a:buNone/>
              <a:defRPr sz="4800" b="0" i="0" kern="1200">
                <a:solidFill>
                  <a:schemeClr val="bg1"/>
                </a:solidFill>
                <a:latin typeface="SE"/>
                <a:ea typeface="SE"/>
                <a:cs typeface="SE"/>
              </a:defRPr>
            </a:lvl1pPr>
          </a:lstStyle>
          <a:p>
            <a:pPr algn="r">
              <a:buNone/>
            </a:pPr>
            <a:r>
              <a:t>شكرًا لكم</a:t>
            </a:r>
          </a:p>
        </p:txBody>
      </p:sp>
    </p:spTree>
    <p:extLst>
      <p:ext uri="{BB962C8B-B14F-4D97-AF65-F5344CB8AC3E}">
        <p14:creationId xmlns:p14="http://schemas.microsoft.com/office/powerpoint/2010/main" val="2028631116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SAUDI ENERGY">
      <a:dk1>
        <a:srgbClr val="001F5E"/>
      </a:dk1>
      <a:lt1>
        <a:srgbClr val="FFFFFF"/>
      </a:lt1>
      <a:dk2>
        <a:srgbClr val="001F5E"/>
      </a:dk2>
      <a:lt2>
        <a:srgbClr val="FFFFFF"/>
      </a:lt2>
      <a:accent1>
        <a:srgbClr val="001F5E"/>
      </a:accent1>
      <a:accent2>
        <a:srgbClr val="0027B9"/>
      </a:accent2>
      <a:accent3>
        <a:srgbClr val="0080FF"/>
      </a:accent3>
      <a:accent4>
        <a:srgbClr val="32C2FF"/>
      </a:accent4>
      <a:accent5>
        <a:srgbClr val="00FF86"/>
      </a:accent5>
      <a:accent6>
        <a:srgbClr val="00B476"/>
      </a:accent6>
      <a:hlink>
        <a:srgbClr val="00FF86"/>
      </a:hlink>
      <a:folHlink>
        <a:srgbClr val="00FF86"/>
      </a:folHlink>
    </a:clrScheme>
    <a:fontScheme name="SE Font">
      <a:majorFont>
        <a:latin typeface="SE Bold"/>
        <a:ea typeface="Arial"/>
        <a:cs typeface="SE Bold"/>
      </a:majorFont>
      <a:minorFont>
        <a:latin typeface="SE Medium"/>
        <a:ea typeface="Arial"/>
        <a:cs typeface="SE Medium"/>
      </a:minorFont>
    </a:fontScheme>
    <a:fmtScheme name="SAUDI ENERGY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SAUDI ENERGY">
      <a:dk1>
        <a:srgbClr val="001F5E"/>
      </a:dk1>
      <a:lt1>
        <a:srgbClr val="FFFFFF"/>
      </a:lt1>
      <a:dk2>
        <a:srgbClr val="001F5E"/>
      </a:dk2>
      <a:lt2>
        <a:srgbClr val="FFFFFF"/>
      </a:lt2>
      <a:accent1>
        <a:srgbClr val="001F5E"/>
      </a:accent1>
      <a:accent2>
        <a:srgbClr val="0027B9"/>
      </a:accent2>
      <a:accent3>
        <a:srgbClr val="0080FF"/>
      </a:accent3>
      <a:accent4>
        <a:srgbClr val="32C2FF"/>
      </a:accent4>
      <a:accent5>
        <a:srgbClr val="00FF86"/>
      </a:accent5>
      <a:accent6>
        <a:srgbClr val="00B476"/>
      </a:accent6>
      <a:hlink>
        <a:srgbClr val="00FF86"/>
      </a:hlink>
      <a:folHlink>
        <a:srgbClr val="00FF86"/>
      </a:folHlink>
    </a:clrScheme>
    <a:fontScheme name="SE Font">
      <a:majorFont>
        <a:latin typeface="SE Bold"/>
        <a:ea typeface="Arial"/>
        <a:cs typeface="SE Bold"/>
      </a:majorFont>
      <a:minorFont>
        <a:latin typeface="SE Medium"/>
        <a:ea typeface="Arial"/>
        <a:cs typeface="SE Medium"/>
      </a:minorFont>
    </a:fontScheme>
    <a:fmtScheme name="SAUDI ENERGY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100</TotalTime>
  <Words>4991</Words>
  <Application>Microsoft Office PowerPoint</Application>
  <DocSecurity>0</DocSecurity>
  <PresentationFormat>شاشة عريضة</PresentationFormat>
  <Paragraphs>1745</Paragraphs>
  <Slides>150</Slides>
  <Notes>149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7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150</vt:i4>
      </vt:variant>
    </vt:vector>
  </HeadingPairs>
  <TitlesOfParts>
    <vt:vector size="158" baseType="lpstr">
      <vt:lpstr>Arial</vt:lpstr>
      <vt:lpstr>GE SS Two Bold</vt:lpstr>
      <vt:lpstr>GE SS Two Medium</vt:lpstr>
      <vt:lpstr>Roboto</vt:lpstr>
      <vt:lpstr>SE</vt:lpstr>
      <vt:lpstr>SE Medium</vt:lpstr>
      <vt:lpstr>Tahoma</vt:lpstr>
      <vt:lpstr>Tema de Office</vt:lpstr>
      <vt:lpstr>   صيانة مغذي  M13-8903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rakan alhumaid</cp:lastModifiedBy>
  <cp:revision>5</cp:revision>
  <dcterms:created xsi:type="dcterms:W3CDTF">2026-08-24T16:15:03Z</dcterms:created>
  <dcterms:modified xsi:type="dcterms:W3CDTF">2026-09-15T09:08:37Z</dcterms:modified>
</cp:coreProperties>
</file>